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7DA8-164E-4906-89B2-0B131B597198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6F12-0BA3-4672-872C-6A032F89CF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7DA8-164E-4906-89B2-0B131B597198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6F12-0BA3-4672-872C-6A032F89CF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7DA8-164E-4906-89B2-0B131B597198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6F12-0BA3-4672-872C-6A032F89CF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7DA8-164E-4906-89B2-0B131B597198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6F12-0BA3-4672-872C-6A032F89CF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7DA8-164E-4906-89B2-0B131B597198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6F12-0BA3-4672-872C-6A032F89CF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7DA8-164E-4906-89B2-0B131B597198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6F12-0BA3-4672-872C-6A032F89CF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7DA8-164E-4906-89B2-0B131B597198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6F12-0BA3-4672-872C-6A032F89CF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7DA8-164E-4906-89B2-0B131B597198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6F12-0BA3-4672-872C-6A032F89CF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7DA8-164E-4906-89B2-0B131B597198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6F12-0BA3-4672-872C-6A032F89CF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7DA8-164E-4906-89B2-0B131B597198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6F12-0BA3-4672-872C-6A032F89CF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57DA8-164E-4906-89B2-0B131B597198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76F12-0BA3-4672-872C-6A032F89CF7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57DA8-164E-4906-89B2-0B131B597198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76F12-0BA3-4672-872C-6A032F89CF7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649311" y="329504"/>
            <a:ext cx="5071609" cy="870745"/>
            <a:chOff x="649311" y="329504"/>
            <a:chExt cx="5071609" cy="870745"/>
          </a:xfrm>
        </p:grpSpPr>
        <p:sp>
          <p:nvSpPr>
            <p:cNvPr id="2" name="Freeform 1"/>
            <p:cNvSpPr/>
            <p:nvPr/>
          </p:nvSpPr>
          <p:spPr>
            <a:xfrm>
              <a:off x="649311" y="329504"/>
              <a:ext cx="543876" cy="583100"/>
            </a:xfrm>
            <a:custGeom>
              <a:avLst/>
              <a:gdLst/>
              <a:ahLst/>
              <a:cxnLst/>
              <a:rect l="0" t="0" r="0" b="0"/>
              <a:pathLst>
                <a:path w="543876" h="583100">
                  <a:moveTo>
                    <a:pt x="350896" y="17936"/>
                  </a:moveTo>
                  <a:lnTo>
                    <a:pt x="317274" y="3465"/>
                  </a:lnTo>
                  <a:lnTo>
                    <a:pt x="279063" y="0"/>
                  </a:lnTo>
                  <a:lnTo>
                    <a:pt x="215889" y="11790"/>
                  </a:lnTo>
                  <a:lnTo>
                    <a:pt x="158978" y="33533"/>
                  </a:lnTo>
                  <a:lnTo>
                    <a:pt x="98893" y="81198"/>
                  </a:lnTo>
                  <a:lnTo>
                    <a:pt x="56158" y="134682"/>
                  </a:lnTo>
                  <a:lnTo>
                    <a:pt x="29416" y="186515"/>
                  </a:lnTo>
                  <a:lnTo>
                    <a:pt x="10658" y="244640"/>
                  </a:lnTo>
                  <a:lnTo>
                    <a:pt x="0" y="296457"/>
                  </a:lnTo>
                  <a:lnTo>
                    <a:pt x="612" y="345086"/>
                  </a:lnTo>
                  <a:lnTo>
                    <a:pt x="8202" y="400309"/>
                  </a:lnTo>
                  <a:lnTo>
                    <a:pt x="23449" y="455535"/>
                  </a:lnTo>
                  <a:lnTo>
                    <a:pt x="56420" y="512979"/>
                  </a:lnTo>
                  <a:lnTo>
                    <a:pt x="73789" y="533923"/>
                  </a:lnTo>
                  <a:lnTo>
                    <a:pt x="116452" y="563105"/>
                  </a:lnTo>
                  <a:lnTo>
                    <a:pt x="167307" y="579030"/>
                  </a:lnTo>
                  <a:lnTo>
                    <a:pt x="226309" y="583099"/>
                  </a:lnTo>
                  <a:lnTo>
                    <a:pt x="284735" y="577416"/>
                  </a:lnTo>
                  <a:lnTo>
                    <a:pt x="328173" y="565983"/>
                  </a:lnTo>
                  <a:lnTo>
                    <a:pt x="384709" y="534984"/>
                  </a:lnTo>
                  <a:lnTo>
                    <a:pt x="427012" y="497719"/>
                  </a:lnTo>
                  <a:lnTo>
                    <a:pt x="474054" y="436616"/>
                  </a:lnTo>
                  <a:lnTo>
                    <a:pt x="506349" y="375689"/>
                  </a:lnTo>
                  <a:lnTo>
                    <a:pt x="529663" y="312715"/>
                  </a:lnTo>
                  <a:lnTo>
                    <a:pt x="543875" y="253849"/>
                  </a:lnTo>
                  <a:lnTo>
                    <a:pt x="543256" y="200660"/>
                  </a:lnTo>
                  <a:lnTo>
                    <a:pt x="535663" y="147856"/>
                  </a:lnTo>
                  <a:lnTo>
                    <a:pt x="526211" y="122081"/>
                  </a:lnTo>
                  <a:lnTo>
                    <a:pt x="495490" y="75293"/>
                  </a:lnTo>
                  <a:lnTo>
                    <a:pt x="454700" y="45979"/>
                  </a:lnTo>
                  <a:lnTo>
                    <a:pt x="405569" y="28065"/>
                  </a:lnTo>
                  <a:lnTo>
                    <a:pt x="353967" y="20937"/>
                  </a:lnTo>
                  <a:lnTo>
                    <a:pt x="296044" y="33000"/>
                  </a:lnTo>
                  <a:lnTo>
                    <a:pt x="266668" y="38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79150" y="800165"/>
              <a:ext cx="147400" cy="200043"/>
            </a:xfrm>
            <a:custGeom>
              <a:avLst/>
              <a:gdLst/>
              <a:ahLst/>
              <a:cxnLst/>
              <a:rect l="0" t="0" r="0" b="0"/>
              <a:pathLst>
                <a:path w="147400" h="200043">
                  <a:moveTo>
                    <a:pt x="0" y="0"/>
                  </a:moveTo>
                  <a:lnTo>
                    <a:pt x="45781" y="57234"/>
                  </a:lnTo>
                  <a:lnTo>
                    <a:pt x="86834" y="116202"/>
                  </a:lnTo>
                  <a:lnTo>
                    <a:pt x="122713" y="177418"/>
                  </a:lnTo>
                  <a:lnTo>
                    <a:pt x="133698" y="189987"/>
                  </a:lnTo>
                  <a:lnTo>
                    <a:pt x="14739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66346" y="736994"/>
              <a:ext cx="165530" cy="189598"/>
            </a:xfrm>
            <a:custGeom>
              <a:avLst/>
              <a:gdLst/>
              <a:ahLst/>
              <a:cxnLst/>
              <a:rect l="0" t="0" r="0" b="0"/>
              <a:pathLst>
                <a:path w="165530" h="189598">
                  <a:moveTo>
                    <a:pt x="28659" y="0"/>
                  </a:moveTo>
                  <a:lnTo>
                    <a:pt x="11891" y="11179"/>
                  </a:lnTo>
                  <a:lnTo>
                    <a:pt x="6952" y="19151"/>
                  </a:lnTo>
                  <a:lnTo>
                    <a:pt x="0" y="53898"/>
                  </a:lnTo>
                  <a:lnTo>
                    <a:pt x="771" y="111209"/>
                  </a:lnTo>
                  <a:lnTo>
                    <a:pt x="11842" y="157018"/>
                  </a:lnTo>
                  <a:lnTo>
                    <a:pt x="27445" y="183655"/>
                  </a:lnTo>
                  <a:lnTo>
                    <a:pt x="36039" y="187947"/>
                  </a:lnTo>
                  <a:lnTo>
                    <a:pt x="58065" y="189597"/>
                  </a:lnTo>
                  <a:lnTo>
                    <a:pt x="91184" y="178360"/>
                  </a:lnTo>
                  <a:lnTo>
                    <a:pt x="117635" y="154623"/>
                  </a:lnTo>
                  <a:lnTo>
                    <a:pt x="139128" y="115161"/>
                  </a:lnTo>
                  <a:lnTo>
                    <a:pt x="158269" y="57496"/>
                  </a:lnTo>
                  <a:lnTo>
                    <a:pt x="1655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16103" y="747523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5589" y="62093"/>
                  </a:lnTo>
                  <a:lnTo>
                    <a:pt x="9878" y="124005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16103" y="579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21388" y="665397"/>
              <a:ext cx="210571" cy="237967"/>
            </a:xfrm>
            <a:custGeom>
              <a:avLst/>
              <a:gdLst/>
              <a:ahLst/>
              <a:cxnLst/>
              <a:rect l="0" t="0" r="0" b="0"/>
              <a:pathLst>
                <a:path w="210571" h="237967">
                  <a:moveTo>
                    <a:pt x="0" y="50540"/>
                  </a:moveTo>
                  <a:lnTo>
                    <a:pt x="17981" y="34899"/>
                  </a:lnTo>
                  <a:lnTo>
                    <a:pt x="75524" y="12103"/>
                  </a:lnTo>
                  <a:lnTo>
                    <a:pt x="127396" y="1050"/>
                  </a:lnTo>
                  <a:lnTo>
                    <a:pt x="141082" y="0"/>
                  </a:lnTo>
                  <a:lnTo>
                    <a:pt x="150207" y="3978"/>
                  </a:lnTo>
                  <a:lnTo>
                    <a:pt x="156290" y="11310"/>
                  </a:lnTo>
                  <a:lnTo>
                    <a:pt x="160345" y="20877"/>
                  </a:lnTo>
                  <a:lnTo>
                    <a:pt x="160709" y="29595"/>
                  </a:lnTo>
                  <a:lnTo>
                    <a:pt x="154875" y="45521"/>
                  </a:lnTo>
                  <a:lnTo>
                    <a:pt x="105029" y="106244"/>
                  </a:lnTo>
                  <a:lnTo>
                    <a:pt x="63149" y="163503"/>
                  </a:lnTo>
                  <a:lnTo>
                    <a:pt x="50293" y="180295"/>
                  </a:lnTo>
                  <a:lnTo>
                    <a:pt x="40680" y="199456"/>
                  </a:lnTo>
                  <a:lnTo>
                    <a:pt x="39988" y="208309"/>
                  </a:lnTo>
                  <a:lnTo>
                    <a:pt x="45459" y="224385"/>
                  </a:lnTo>
                  <a:lnTo>
                    <a:pt x="52533" y="229608"/>
                  </a:lnTo>
                  <a:lnTo>
                    <a:pt x="72871" y="235411"/>
                  </a:lnTo>
                  <a:lnTo>
                    <a:pt x="130121" y="237966"/>
                  </a:lnTo>
                  <a:lnTo>
                    <a:pt x="177651" y="231539"/>
                  </a:lnTo>
                  <a:lnTo>
                    <a:pt x="210570" y="229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47983" y="452725"/>
              <a:ext cx="10401" cy="473783"/>
            </a:xfrm>
            <a:custGeom>
              <a:avLst/>
              <a:gdLst/>
              <a:ahLst/>
              <a:cxnLst/>
              <a:rect l="0" t="0" r="0" b="0"/>
              <a:pathLst>
                <a:path w="10401" h="473783">
                  <a:moveTo>
                    <a:pt x="10400" y="0"/>
                  </a:moveTo>
                  <a:lnTo>
                    <a:pt x="3164" y="27556"/>
                  </a:lnTo>
                  <a:lnTo>
                    <a:pt x="847" y="74195"/>
                  </a:lnTo>
                  <a:lnTo>
                    <a:pt x="305" y="120323"/>
                  </a:lnTo>
                  <a:lnTo>
                    <a:pt x="0" y="176551"/>
                  </a:lnTo>
                  <a:lnTo>
                    <a:pt x="1067" y="239812"/>
                  </a:lnTo>
                  <a:lnTo>
                    <a:pt x="7115" y="297223"/>
                  </a:lnTo>
                  <a:lnTo>
                    <a:pt x="9427" y="356348"/>
                  </a:lnTo>
                  <a:lnTo>
                    <a:pt x="10208" y="419433"/>
                  </a:lnTo>
                  <a:lnTo>
                    <a:pt x="1040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37285" y="413300"/>
              <a:ext cx="463254" cy="523737"/>
            </a:xfrm>
            <a:custGeom>
              <a:avLst/>
              <a:gdLst/>
              <a:ahLst/>
              <a:cxnLst/>
              <a:rect l="0" t="0" r="0" b="0"/>
              <a:pathLst>
                <a:path w="463254" h="523737">
                  <a:moveTo>
                    <a:pt x="0" y="155238"/>
                  </a:moveTo>
                  <a:lnTo>
                    <a:pt x="5589" y="132882"/>
                  </a:lnTo>
                  <a:lnTo>
                    <a:pt x="20811" y="112547"/>
                  </a:lnTo>
                  <a:lnTo>
                    <a:pt x="52569" y="87607"/>
                  </a:lnTo>
                  <a:lnTo>
                    <a:pt x="107615" y="56385"/>
                  </a:lnTo>
                  <a:lnTo>
                    <a:pt x="164063" y="28780"/>
                  </a:lnTo>
                  <a:lnTo>
                    <a:pt x="215291" y="6387"/>
                  </a:lnTo>
                  <a:lnTo>
                    <a:pt x="256552" y="0"/>
                  </a:lnTo>
                  <a:lnTo>
                    <a:pt x="304010" y="6248"/>
                  </a:lnTo>
                  <a:lnTo>
                    <a:pt x="335352" y="16596"/>
                  </a:lnTo>
                  <a:lnTo>
                    <a:pt x="359976" y="35131"/>
                  </a:lnTo>
                  <a:lnTo>
                    <a:pt x="380920" y="62329"/>
                  </a:lnTo>
                  <a:lnTo>
                    <a:pt x="402917" y="113368"/>
                  </a:lnTo>
                  <a:lnTo>
                    <a:pt x="404072" y="134290"/>
                  </a:lnTo>
                  <a:lnTo>
                    <a:pt x="395281" y="181906"/>
                  </a:lnTo>
                  <a:lnTo>
                    <a:pt x="374483" y="216952"/>
                  </a:lnTo>
                  <a:lnTo>
                    <a:pt x="340505" y="243974"/>
                  </a:lnTo>
                  <a:lnTo>
                    <a:pt x="279645" y="279314"/>
                  </a:lnTo>
                  <a:lnTo>
                    <a:pt x="275337" y="288258"/>
                  </a:lnTo>
                  <a:lnTo>
                    <a:pt x="273670" y="310675"/>
                  </a:lnTo>
                  <a:lnTo>
                    <a:pt x="284898" y="344013"/>
                  </a:lnTo>
                  <a:lnTo>
                    <a:pt x="316400" y="397297"/>
                  </a:lnTo>
                  <a:lnTo>
                    <a:pt x="366350" y="460556"/>
                  </a:lnTo>
                  <a:lnTo>
                    <a:pt x="396149" y="497088"/>
                  </a:lnTo>
                  <a:lnTo>
                    <a:pt x="423093" y="514020"/>
                  </a:lnTo>
                  <a:lnTo>
                    <a:pt x="463253" y="523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15141" y="701049"/>
              <a:ext cx="135853" cy="215755"/>
            </a:xfrm>
            <a:custGeom>
              <a:avLst/>
              <a:gdLst/>
              <a:ahLst/>
              <a:cxnLst/>
              <a:rect l="0" t="0" r="0" b="0"/>
              <a:pathLst>
                <a:path w="135853" h="215755">
                  <a:moveTo>
                    <a:pt x="6454" y="141230"/>
                  </a:moveTo>
                  <a:lnTo>
                    <a:pt x="67565" y="123272"/>
                  </a:lnTo>
                  <a:lnTo>
                    <a:pt x="99431" y="111863"/>
                  </a:lnTo>
                  <a:lnTo>
                    <a:pt x="116407" y="100492"/>
                  </a:lnTo>
                  <a:lnTo>
                    <a:pt x="128632" y="84520"/>
                  </a:lnTo>
                  <a:lnTo>
                    <a:pt x="133530" y="75347"/>
                  </a:lnTo>
                  <a:lnTo>
                    <a:pt x="135852" y="55797"/>
                  </a:lnTo>
                  <a:lnTo>
                    <a:pt x="131815" y="35410"/>
                  </a:lnTo>
                  <a:lnTo>
                    <a:pt x="122222" y="14650"/>
                  </a:lnTo>
                  <a:lnTo>
                    <a:pt x="114048" y="7711"/>
                  </a:lnTo>
                  <a:lnTo>
                    <a:pt x="92488" y="0"/>
                  </a:lnTo>
                  <a:lnTo>
                    <a:pt x="70428" y="2812"/>
                  </a:lnTo>
                  <a:lnTo>
                    <a:pt x="41397" y="17549"/>
                  </a:lnTo>
                  <a:lnTo>
                    <a:pt x="17978" y="39853"/>
                  </a:lnTo>
                  <a:lnTo>
                    <a:pt x="10627" y="49079"/>
                  </a:lnTo>
                  <a:lnTo>
                    <a:pt x="2460" y="71808"/>
                  </a:lnTo>
                  <a:lnTo>
                    <a:pt x="0" y="97508"/>
                  </a:lnTo>
                  <a:lnTo>
                    <a:pt x="10963" y="160458"/>
                  </a:lnTo>
                  <a:lnTo>
                    <a:pt x="26377" y="187742"/>
                  </a:lnTo>
                  <a:lnTo>
                    <a:pt x="51352" y="210643"/>
                  </a:lnTo>
                  <a:lnTo>
                    <a:pt x="73982" y="215754"/>
                  </a:lnTo>
                  <a:lnTo>
                    <a:pt x="122268" y="214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11109" y="758051"/>
              <a:ext cx="157928" cy="176132"/>
            </a:xfrm>
            <a:custGeom>
              <a:avLst/>
              <a:gdLst/>
              <a:ahLst/>
              <a:cxnLst/>
              <a:rect l="0" t="0" r="0" b="0"/>
              <a:pathLst>
                <a:path w="157928" h="176132">
                  <a:moveTo>
                    <a:pt x="0" y="0"/>
                  </a:moveTo>
                  <a:lnTo>
                    <a:pt x="11178" y="11179"/>
                  </a:lnTo>
                  <a:lnTo>
                    <a:pt x="40433" y="73218"/>
                  </a:lnTo>
                  <a:lnTo>
                    <a:pt x="70820" y="134612"/>
                  </a:lnTo>
                  <a:lnTo>
                    <a:pt x="86494" y="164667"/>
                  </a:lnTo>
                  <a:lnTo>
                    <a:pt x="92758" y="172949"/>
                  </a:lnTo>
                  <a:lnTo>
                    <a:pt x="99273" y="176131"/>
                  </a:lnTo>
                  <a:lnTo>
                    <a:pt x="105956" y="175912"/>
                  </a:lnTo>
                  <a:lnTo>
                    <a:pt x="112751" y="173427"/>
                  </a:lnTo>
                  <a:lnTo>
                    <a:pt x="123421" y="158187"/>
                  </a:lnTo>
                  <a:lnTo>
                    <a:pt x="143505" y="96914"/>
                  </a:lnTo>
                  <a:lnTo>
                    <a:pt x="154731" y="51206"/>
                  </a:lnTo>
                  <a:lnTo>
                    <a:pt x="157927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63792" y="78963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1" y="58617"/>
                  </a:lnTo>
                  <a:lnTo>
                    <a:pt x="8334" y="12042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42735" y="6632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58549" y="734438"/>
              <a:ext cx="127738" cy="223656"/>
            </a:xfrm>
            <a:custGeom>
              <a:avLst/>
              <a:gdLst/>
              <a:ahLst/>
              <a:cxnLst/>
              <a:rect l="0" t="0" r="0" b="0"/>
              <a:pathLst>
                <a:path w="127738" h="223656">
                  <a:moveTo>
                    <a:pt x="0" y="76256"/>
                  </a:moveTo>
                  <a:lnTo>
                    <a:pt x="11178" y="87434"/>
                  </a:lnTo>
                  <a:lnTo>
                    <a:pt x="29144" y="92922"/>
                  </a:lnTo>
                  <a:lnTo>
                    <a:pt x="52727" y="94192"/>
                  </a:lnTo>
                  <a:lnTo>
                    <a:pt x="89972" y="87159"/>
                  </a:lnTo>
                  <a:lnTo>
                    <a:pt x="108618" y="76812"/>
                  </a:lnTo>
                  <a:lnTo>
                    <a:pt x="121584" y="61295"/>
                  </a:lnTo>
                  <a:lnTo>
                    <a:pt x="126679" y="52244"/>
                  </a:lnTo>
                  <a:lnTo>
                    <a:pt x="127737" y="42701"/>
                  </a:lnTo>
                  <a:lnTo>
                    <a:pt x="122672" y="22738"/>
                  </a:lnTo>
                  <a:lnTo>
                    <a:pt x="109503" y="8406"/>
                  </a:lnTo>
                  <a:lnTo>
                    <a:pt x="101078" y="2947"/>
                  </a:lnTo>
                  <a:lnTo>
                    <a:pt x="82358" y="0"/>
                  </a:lnTo>
                  <a:lnTo>
                    <a:pt x="72453" y="852"/>
                  </a:lnTo>
                  <a:lnTo>
                    <a:pt x="52088" y="11158"/>
                  </a:lnTo>
                  <a:lnTo>
                    <a:pt x="33679" y="27436"/>
                  </a:lnTo>
                  <a:lnTo>
                    <a:pt x="16737" y="57501"/>
                  </a:lnTo>
                  <a:lnTo>
                    <a:pt x="6649" y="94356"/>
                  </a:lnTo>
                  <a:lnTo>
                    <a:pt x="15376" y="155155"/>
                  </a:lnTo>
                  <a:lnTo>
                    <a:pt x="30552" y="184901"/>
                  </a:lnTo>
                  <a:lnTo>
                    <a:pt x="49866" y="208533"/>
                  </a:lnTo>
                  <a:lnTo>
                    <a:pt x="69736" y="216934"/>
                  </a:lnTo>
                  <a:lnTo>
                    <a:pt x="105285" y="223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37533" y="758051"/>
              <a:ext cx="294799" cy="186621"/>
            </a:xfrm>
            <a:custGeom>
              <a:avLst/>
              <a:gdLst/>
              <a:ahLst/>
              <a:cxnLst/>
              <a:rect l="0" t="0" r="0" b="0"/>
              <a:pathLst>
                <a:path w="294799" h="186621">
                  <a:moveTo>
                    <a:pt x="0" y="21057"/>
                  </a:moveTo>
                  <a:lnTo>
                    <a:pt x="3120" y="63749"/>
                  </a:lnTo>
                  <a:lnTo>
                    <a:pt x="19129" y="117060"/>
                  </a:lnTo>
                  <a:lnTo>
                    <a:pt x="30339" y="142494"/>
                  </a:lnTo>
                  <a:lnTo>
                    <a:pt x="46239" y="160037"/>
                  </a:lnTo>
                  <a:lnTo>
                    <a:pt x="55393" y="166353"/>
                  </a:lnTo>
                  <a:lnTo>
                    <a:pt x="63835" y="168224"/>
                  </a:lnTo>
                  <a:lnTo>
                    <a:pt x="71802" y="167132"/>
                  </a:lnTo>
                  <a:lnTo>
                    <a:pt x="79454" y="164064"/>
                  </a:lnTo>
                  <a:lnTo>
                    <a:pt x="91075" y="151296"/>
                  </a:lnTo>
                  <a:lnTo>
                    <a:pt x="95812" y="142978"/>
                  </a:lnTo>
                  <a:lnTo>
                    <a:pt x="102479" y="139773"/>
                  </a:lnTo>
                  <a:lnTo>
                    <a:pt x="110434" y="139975"/>
                  </a:lnTo>
                  <a:lnTo>
                    <a:pt x="119246" y="142450"/>
                  </a:lnTo>
                  <a:lnTo>
                    <a:pt x="135277" y="154558"/>
                  </a:lnTo>
                  <a:lnTo>
                    <a:pt x="151370" y="169298"/>
                  </a:lnTo>
                  <a:lnTo>
                    <a:pt x="170221" y="179749"/>
                  </a:lnTo>
                  <a:lnTo>
                    <a:pt x="206154" y="186620"/>
                  </a:lnTo>
                  <a:lnTo>
                    <a:pt x="229664" y="181988"/>
                  </a:lnTo>
                  <a:lnTo>
                    <a:pt x="250642" y="170961"/>
                  </a:lnTo>
                  <a:lnTo>
                    <a:pt x="267764" y="154362"/>
                  </a:lnTo>
                  <a:lnTo>
                    <a:pt x="284968" y="119696"/>
                  </a:lnTo>
                  <a:lnTo>
                    <a:pt x="292857" y="58826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58673" y="8422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69201" y="9370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64041" y="589595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21057" y="0"/>
                  </a:moveTo>
                  <a:lnTo>
                    <a:pt x="12723" y="60384"/>
                  </a:lnTo>
                  <a:lnTo>
                    <a:pt x="11179" y="114988"/>
                  </a:lnTo>
                  <a:lnTo>
                    <a:pt x="16246" y="174662"/>
                  </a:lnTo>
                  <a:lnTo>
                    <a:pt x="19632" y="226057"/>
                  </a:lnTo>
                  <a:lnTo>
                    <a:pt x="20635" y="280150"/>
                  </a:lnTo>
                  <a:lnTo>
                    <a:pt x="19804" y="341254"/>
                  </a:lnTo>
                  <a:lnTo>
                    <a:pt x="9587" y="385213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00911" y="979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43066" y="684352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553" y="172927"/>
                  </a:lnTo>
                  <a:lnTo>
                    <a:pt x="13456" y="231123"/>
                  </a:lnTo>
                  <a:lnTo>
                    <a:pt x="19556" y="287679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37865" y="89492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11606" y="631709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4462" y="34792"/>
                  </a:lnTo>
                  <a:lnTo>
                    <a:pt x="8211" y="81409"/>
                  </a:lnTo>
                  <a:lnTo>
                    <a:pt x="9841" y="139155"/>
                  </a:lnTo>
                  <a:lnTo>
                    <a:pt x="10325" y="199549"/>
                  </a:lnTo>
                  <a:lnTo>
                    <a:pt x="9298" y="253838"/>
                  </a:lnTo>
                  <a:lnTo>
                    <a:pt x="2183" y="314697"/>
                  </a:lnTo>
                  <a:lnTo>
                    <a:pt x="647" y="35138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69533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07909" y="631709"/>
              <a:ext cx="213011" cy="425108"/>
            </a:xfrm>
            <a:custGeom>
              <a:avLst/>
              <a:gdLst/>
              <a:ahLst/>
              <a:cxnLst/>
              <a:rect l="0" t="0" r="0" b="0"/>
              <a:pathLst>
                <a:path w="213011" h="425108">
                  <a:moveTo>
                    <a:pt x="114308" y="0"/>
                  </a:moveTo>
                  <a:lnTo>
                    <a:pt x="103130" y="11179"/>
                  </a:lnTo>
                  <a:lnTo>
                    <a:pt x="73875" y="73218"/>
                  </a:lnTo>
                  <a:lnTo>
                    <a:pt x="47267" y="124124"/>
                  </a:lnTo>
                  <a:lnTo>
                    <a:pt x="22600" y="179240"/>
                  </a:lnTo>
                  <a:lnTo>
                    <a:pt x="6116" y="240776"/>
                  </a:lnTo>
                  <a:lnTo>
                    <a:pt x="0" y="302021"/>
                  </a:lnTo>
                  <a:lnTo>
                    <a:pt x="1281" y="349711"/>
                  </a:lnTo>
                  <a:lnTo>
                    <a:pt x="21488" y="398452"/>
                  </a:lnTo>
                  <a:lnTo>
                    <a:pt x="27862" y="409524"/>
                  </a:lnTo>
                  <a:lnTo>
                    <a:pt x="36790" y="416906"/>
                  </a:lnTo>
                  <a:lnTo>
                    <a:pt x="59189" y="425107"/>
                  </a:lnTo>
                  <a:lnTo>
                    <a:pt x="84742" y="422513"/>
                  </a:lnTo>
                  <a:lnTo>
                    <a:pt x="109357" y="413562"/>
                  </a:lnTo>
                  <a:lnTo>
                    <a:pt x="166425" y="373990"/>
                  </a:lnTo>
                  <a:lnTo>
                    <a:pt x="189152" y="345948"/>
                  </a:lnTo>
                  <a:lnTo>
                    <a:pt x="211801" y="294602"/>
                  </a:lnTo>
                  <a:lnTo>
                    <a:pt x="213010" y="273654"/>
                  </a:lnTo>
                  <a:lnTo>
                    <a:pt x="211695" y="263155"/>
                  </a:lnTo>
                  <a:lnTo>
                    <a:pt x="207309" y="254985"/>
                  </a:lnTo>
                  <a:lnTo>
                    <a:pt x="193077" y="242788"/>
                  </a:lnTo>
                  <a:lnTo>
                    <a:pt x="171933" y="239707"/>
                  </a:lnTo>
                  <a:lnTo>
                    <a:pt x="125821" y="247261"/>
                  </a:lnTo>
                  <a:lnTo>
                    <a:pt x="84087" y="268424"/>
                  </a:lnTo>
                  <a:lnTo>
                    <a:pt x="60770" y="288284"/>
                  </a:lnTo>
                  <a:lnTo>
                    <a:pt x="4060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2766" y="1042359"/>
              <a:ext cx="5022095" cy="157890"/>
            </a:xfrm>
            <a:custGeom>
              <a:avLst/>
              <a:gdLst/>
              <a:ahLst/>
              <a:cxnLst/>
              <a:rect l="0" t="0" r="0" b="0"/>
              <a:pathLst>
                <a:path w="5022095" h="157890">
                  <a:moveTo>
                    <a:pt x="5022094" y="84190"/>
                  </a:moveTo>
                  <a:lnTo>
                    <a:pt x="4973163" y="92523"/>
                  </a:lnTo>
                  <a:lnTo>
                    <a:pt x="4914032" y="94285"/>
                  </a:lnTo>
                  <a:lnTo>
                    <a:pt x="4857292" y="94633"/>
                  </a:lnTo>
                  <a:lnTo>
                    <a:pt x="4797904" y="97821"/>
                  </a:lnTo>
                  <a:lnTo>
                    <a:pt x="4747437" y="103047"/>
                  </a:lnTo>
                  <a:lnTo>
                    <a:pt x="4692320" y="104595"/>
                  </a:lnTo>
                  <a:lnTo>
                    <a:pt x="4634655" y="105054"/>
                  </a:lnTo>
                  <a:lnTo>
                    <a:pt x="4573945" y="110798"/>
                  </a:lnTo>
                  <a:lnTo>
                    <a:pt x="4527961" y="114300"/>
                  </a:lnTo>
                  <a:lnTo>
                    <a:pt x="4471702" y="115338"/>
                  </a:lnTo>
                  <a:lnTo>
                    <a:pt x="4410579" y="115646"/>
                  </a:lnTo>
                  <a:lnTo>
                    <a:pt x="4359193" y="115737"/>
                  </a:lnTo>
                  <a:lnTo>
                    <a:pt x="4303153" y="115764"/>
                  </a:lnTo>
                  <a:lnTo>
                    <a:pt x="4242095" y="115772"/>
                  </a:lnTo>
                  <a:lnTo>
                    <a:pt x="4179551" y="115774"/>
                  </a:lnTo>
                  <a:lnTo>
                    <a:pt x="4127743" y="110186"/>
                  </a:lnTo>
                  <a:lnTo>
                    <a:pt x="4071579" y="112299"/>
                  </a:lnTo>
                  <a:lnTo>
                    <a:pt x="4021662" y="114745"/>
                  </a:lnTo>
                  <a:lnTo>
                    <a:pt x="3966058" y="115470"/>
                  </a:lnTo>
                  <a:lnTo>
                    <a:pt x="3916307" y="115685"/>
                  </a:lnTo>
                  <a:lnTo>
                    <a:pt x="3855163" y="115748"/>
                  </a:lnTo>
                  <a:lnTo>
                    <a:pt x="3808967" y="115763"/>
                  </a:lnTo>
                  <a:lnTo>
                    <a:pt x="3746279" y="115772"/>
                  </a:lnTo>
                  <a:lnTo>
                    <a:pt x="3683176" y="115775"/>
                  </a:lnTo>
                  <a:lnTo>
                    <a:pt x="3623090" y="110186"/>
                  </a:lnTo>
                  <a:lnTo>
                    <a:pt x="3570192" y="106710"/>
                  </a:lnTo>
                  <a:lnTo>
                    <a:pt x="3510396" y="105536"/>
                  </a:lnTo>
                  <a:lnTo>
                    <a:pt x="3453525" y="105304"/>
                  </a:lnTo>
                  <a:lnTo>
                    <a:pt x="3397231" y="105258"/>
                  </a:lnTo>
                  <a:lnTo>
                    <a:pt x="3341051" y="104079"/>
                  </a:lnTo>
                  <a:lnTo>
                    <a:pt x="3284893" y="96914"/>
                  </a:lnTo>
                  <a:lnTo>
                    <a:pt x="3228740" y="95152"/>
                  </a:lnTo>
                  <a:lnTo>
                    <a:pt x="3165352" y="94804"/>
                  </a:lnTo>
                  <a:lnTo>
                    <a:pt x="3106558" y="91616"/>
                  </a:lnTo>
                  <a:lnTo>
                    <a:pt x="3044294" y="85657"/>
                  </a:lnTo>
                  <a:lnTo>
                    <a:pt x="2982906" y="84479"/>
                  </a:lnTo>
                  <a:lnTo>
                    <a:pt x="2934022" y="83106"/>
                  </a:lnTo>
                  <a:lnTo>
                    <a:pt x="2871870" y="75873"/>
                  </a:lnTo>
                  <a:lnTo>
                    <a:pt x="2820924" y="74317"/>
                  </a:lnTo>
                  <a:lnTo>
                    <a:pt x="2771904" y="70736"/>
                  </a:lnTo>
                  <a:lnTo>
                    <a:pt x="2724623" y="65386"/>
                  </a:lnTo>
                  <a:lnTo>
                    <a:pt x="2673570" y="63800"/>
                  </a:lnTo>
                  <a:lnTo>
                    <a:pt x="2618279" y="63331"/>
                  </a:lnTo>
                  <a:lnTo>
                    <a:pt x="2560562" y="63191"/>
                  </a:lnTo>
                  <a:lnTo>
                    <a:pt x="2506416" y="63150"/>
                  </a:lnTo>
                  <a:lnTo>
                    <a:pt x="2453328" y="60018"/>
                  </a:lnTo>
                  <a:lnTo>
                    <a:pt x="2397434" y="54801"/>
                  </a:lnTo>
                  <a:lnTo>
                    <a:pt x="2339538" y="53255"/>
                  </a:lnTo>
                  <a:lnTo>
                    <a:pt x="2282220" y="49678"/>
                  </a:lnTo>
                  <a:lnTo>
                    <a:pt x="2223903" y="44328"/>
                  </a:lnTo>
                  <a:lnTo>
                    <a:pt x="2166459" y="39624"/>
                  </a:lnTo>
                  <a:lnTo>
                    <a:pt x="2104985" y="33940"/>
                  </a:lnTo>
                  <a:lnTo>
                    <a:pt x="2045437" y="32256"/>
                  </a:lnTo>
                  <a:lnTo>
                    <a:pt x="1984509" y="28638"/>
                  </a:lnTo>
                  <a:lnTo>
                    <a:pt x="1940703" y="24405"/>
                  </a:lnTo>
                  <a:lnTo>
                    <a:pt x="1880817" y="22022"/>
                  </a:lnTo>
                  <a:lnTo>
                    <a:pt x="1835736" y="21465"/>
                  </a:lnTo>
                  <a:lnTo>
                    <a:pt x="1791524" y="18097"/>
                  </a:lnTo>
                  <a:lnTo>
                    <a:pt x="1748477" y="13871"/>
                  </a:lnTo>
                  <a:lnTo>
                    <a:pt x="1705948" y="11993"/>
                  </a:lnTo>
                  <a:lnTo>
                    <a:pt x="1642544" y="10936"/>
                  </a:lnTo>
                  <a:lnTo>
                    <a:pt x="1597256" y="10688"/>
                  </a:lnTo>
                  <a:lnTo>
                    <a:pt x="1551002" y="10578"/>
                  </a:lnTo>
                  <a:lnTo>
                    <a:pt x="1507048" y="10529"/>
                  </a:lnTo>
                  <a:lnTo>
                    <a:pt x="1460996" y="10508"/>
                  </a:lnTo>
                  <a:lnTo>
                    <a:pt x="1414403" y="9328"/>
                  </a:lnTo>
                  <a:lnTo>
                    <a:pt x="1370298" y="4904"/>
                  </a:lnTo>
                  <a:lnTo>
                    <a:pt x="1324179" y="2159"/>
                  </a:lnTo>
                  <a:lnTo>
                    <a:pt x="1277556" y="938"/>
                  </a:lnTo>
                  <a:lnTo>
                    <a:pt x="1233438" y="396"/>
                  </a:lnTo>
                  <a:lnTo>
                    <a:pt x="1187314" y="155"/>
                  </a:lnTo>
                  <a:lnTo>
                    <a:pt x="1140688" y="47"/>
                  </a:lnTo>
                  <a:lnTo>
                    <a:pt x="1096568" y="0"/>
                  </a:lnTo>
                  <a:lnTo>
                    <a:pt x="1050443" y="3098"/>
                  </a:lnTo>
                  <a:lnTo>
                    <a:pt x="1002648" y="7205"/>
                  </a:lnTo>
                  <a:lnTo>
                    <a:pt x="954109" y="9030"/>
                  </a:lnTo>
                  <a:lnTo>
                    <a:pt x="905240" y="12961"/>
                  </a:lnTo>
                  <a:lnTo>
                    <a:pt x="856224" y="18607"/>
                  </a:lnTo>
                  <a:lnTo>
                    <a:pt x="807144" y="25016"/>
                  </a:lnTo>
                  <a:lnTo>
                    <a:pt x="761153" y="31764"/>
                  </a:lnTo>
                  <a:lnTo>
                    <a:pt x="716147" y="38663"/>
                  </a:lnTo>
                  <a:lnTo>
                    <a:pt x="668848" y="45628"/>
                  </a:lnTo>
                  <a:lnTo>
                    <a:pt x="623649" y="49504"/>
                  </a:lnTo>
                  <a:lnTo>
                    <a:pt x="578995" y="52396"/>
                  </a:lnTo>
                  <a:lnTo>
                    <a:pt x="531852" y="57581"/>
                  </a:lnTo>
                  <a:lnTo>
                    <a:pt x="486723" y="63785"/>
                  </a:lnTo>
                  <a:lnTo>
                    <a:pt x="443269" y="70442"/>
                  </a:lnTo>
                  <a:lnTo>
                    <a:pt x="400560" y="77300"/>
                  </a:lnTo>
                  <a:lnTo>
                    <a:pt x="358181" y="84247"/>
                  </a:lnTo>
                  <a:lnTo>
                    <a:pt x="314780" y="92404"/>
                  </a:lnTo>
                  <a:lnTo>
                    <a:pt x="268194" y="103828"/>
                  </a:lnTo>
                  <a:lnTo>
                    <a:pt x="223313" y="113585"/>
                  </a:lnTo>
                  <a:lnTo>
                    <a:pt x="178799" y="121821"/>
                  </a:lnTo>
                  <a:lnTo>
                    <a:pt x="131719" y="129381"/>
                  </a:lnTo>
                  <a:lnTo>
                    <a:pt x="80379" y="139760"/>
                  </a:lnTo>
                  <a:lnTo>
                    <a:pt x="23816" y="152517"/>
                  </a:lnTo>
                  <a:lnTo>
                    <a:pt x="0" y="157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63295" y="1652974"/>
            <a:ext cx="3343688" cy="508205"/>
            <a:chOff x="663295" y="1652974"/>
            <a:chExt cx="3343688" cy="508205"/>
          </a:xfrm>
        </p:grpSpPr>
        <p:sp>
          <p:nvSpPr>
            <p:cNvPr id="27" name="Freeform 26"/>
            <p:cNvSpPr/>
            <p:nvPr/>
          </p:nvSpPr>
          <p:spPr>
            <a:xfrm>
              <a:off x="663295" y="185301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2664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63378" y="1695088"/>
              <a:ext cx="10491" cy="400084"/>
            </a:xfrm>
            <a:custGeom>
              <a:avLst/>
              <a:gdLst/>
              <a:ahLst/>
              <a:cxnLst/>
              <a:rect l="0" t="0" r="0" b="0"/>
              <a:pathLst>
                <a:path w="10491" h="400084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3119" y="147997"/>
                  </a:lnTo>
                  <a:lnTo>
                    <a:pt x="8333" y="200218"/>
                  </a:lnTo>
                  <a:lnTo>
                    <a:pt x="9878" y="252736"/>
                  </a:lnTo>
                  <a:lnTo>
                    <a:pt x="10335" y="302222"/>
                  </a:lnTo>
                  <a:lnTo>
                    <a:pt x="10490" y="360865"/>
                  </a:lnTo>
                  <a:lnTo>
                    <a:pt x="7392" y="37992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18906" y="1665770"/>
              <a:ext cx="320740" cy="282003"/>
            </a:xfrm>
            <a:custGeom>
              <a:avLst/>
              <a:gdLst/>
              <a:ahLst/>
              <a:cxnLst/>
              <a:rect l="0" t="0" r="0" b="0"/>
              <a:pathLst>
                <a:path w="320740" h="282003">
                  <a:moveTo>
                    <a:pt x="18130" y="145131"/>
                  </a:moveTo>
                  <a:lnTo>
                    <a:pt x="6951" y="133953"/>
                  </a:lnTo>
                  <a:lnTo>
                    <a:pt x="1463" y="115986"/>
                  </a:lnTo>
                  <a:lnTo>
                    <a:pt x="0" y="104644"/>
                  </a:lnTo>
                  <a:lnTo>
                    <a:pt x="4613" y="85803"/>
                  </a:lnTo>
                  <a:lnTo>
                    <a:pt x="26638" y="54643"/>
                  </a:lnTo>
                  <a:lnTo>
                    <a:pt x="61925" y="27128"/>
                  </a:lnTo>
                  <a:lnTo>
                    <a:pt x="113108" y="5387"/>
                  </a:lnTo>
                  <a:lnTo>
                    <a:pt x="150127" y="0"/>
                  </a:lnTo>
                  <a:lnTo>
                    <a:pt x="203387" y="6586"/>
                  </a:lnTo>
                  <a:lnTo>
                    <a:pt x="259725" y="22540"/>
                  </a:lnTo>
                  <a:lnTo>
                    <a:pt x="277974" y="38784"/>
                  </a:lnTo>
                  <a:lnTo>
                    <a:pt x="303164" y="81750"/>
                  </a:lnTo>
                  <a:lnTo>
                    <a:pt x="318235" y="125203"/>
                  </a:lnTo>
                  <a:lnTo>
                    <a:pt x="320739" y="164053"/>
                  </a:lnTo>
                  <a:lnTo>
                    <a:pt x="317179" y="191365"/>
                  </a:lnTo>
                  <a:lnTo>
                    <a:pt x="305459" y="215982"/>
                  </a:lnTo>
                  <a:lnTo>
                    <a:pt x="279129" y="246453"/>
                  </a:lnTo>
                  <a:lnTo>
                    <a:pt x="249101" y="267179"/>
                  </a:lnTo>
                  <a:lnTo>
                    <a:pt x="227238" y="275414"/>
                  </a:lnTo>
                  <a:lnTo>
                    <a:pt x="176057" y="282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26590" y="1674031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7236" y="164801"/>
                  </a:lnTo>
                  <a:lnTo>
                    <a:pt x="9878" y="224189"/>
                  </a:lnTo>
                  <a:lnTo>
                    <a:pt x="10400" y="286310"/>
                  </a:lnTo>
                  <a:lnTo>
                    <a:pt x="17739" y="343640"/>
                  </a:lnTo>
                  <a:lnTo>
                    <a:pt x="20402" y="393786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23244" y="1937243"/>
              <a:ext cx="138957" cy="153039"/>
            </a:xfrm>
            <a:custGeom>
              <a:avLst/>
              <a:gdLst/>
              <a:ahLst/>
              <a:cxnLst/>
              <a:rect l="0" t="0" r="0" b="0"/>
              <a:pathLst>
                <a:path w="138957" h="153039">
                  <a:moveTo>
                    <a:pt x="19160" y="0"/>
                  </a:moveTo>
                  <a:lnTo>
                    <a:pt x="2371" y="55045"/>
                  </a:lnTo>
                  <a:lnTo>
                    <a:pt x="0" y="79836"/>
                  </a:lnTo>
                  <a:lnTo>
                    <a:pt x="5185" y="103333"/>
                  </a:lnTo>
                  <a:lnTo>
                    <a:pt x="21258" y="133173"/>
                  </a:lnTo>
                  <a:lnTo>
                    <a:pt x="27578" y="141424"/>
                  </a:lnTo>
                  <a:lnTo>
                    <a:pt x="47078" y="150593"/>
                  </a:lnTo>
                  <a:lnTo>
                    <a:pt x="58829" y="153038"/>
                  </a:lnTo>
                  <a:lnTo>
                    <a:pt x="69002" y="152328"/>
                  </a:lnTo>
                  <a:lnTo>
                    <a:pt x="86546" y="145300"/>
                  </a:lnTo>
                  <a:lnTo>
                    <a:pt x="109576" y="128190"/>
                  </a:lnTo>
                  <a:lnTo>
                    <a:pt x="125628" y="102713"/>
                  </a:lnTo>
                  <a:lnTo>
                    <a:pt x="137794" y="67348"/>
                  </a:lnTo>
                  <a:lnTo>
                    <a:pt x="138956" y="47090"/>
                  </a:lnTo>
                  <a:lnTo>
                    <a:pt x="13497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21388" y="1905658"/>
              <a:ext cx="147400" cy="172042"/>
            </a:xfrm>
            <a:custGeom>
              <a:avLst/>
              <a:gdLst/>
              <a:ahLst/>
              <a:cxnLst/>
              <a:rect l="0" t="0" r="0" b="0"/>
              <a:pathLst>
                <a:path w="147400" h="172042">
                  <a:moveTo>
                    <a:pt x="0" y="84228"/>
                  </a:moveTo>
                  <a:lnTo>
                    <a:pt x="14573" y="126919"/>
                  </a:lnTo>
                  <a:lnTo>
                    <a:pt x="35411" y="172041"/>
                  </a:lnTo>
                  <a:lnTo>
                    <a:pt x="29568" y="152396"/>
                  </a:lnTo>
                  <a:lnTo>
                    <a:pt x="23579" y="118464"/>
                  </a:lnTo>
                  <a:lnTo>
                    <a:pt x="24924" y="77604"/>
                  </a:lnTo>
                  <a:lnTo>
                    <a:pt x="30965" y="55547"/>
                  </a:lnTo>
                  <a:lnTo>
                    <a:pt x="41448" y="37946"/>
                  </a:lnTo>
                  <a:lnTo>
                    <a:pt x="57026" y="25443"/>
                  </a:lnTo>
                  <a:lnTo>
                    <a:pt x="95623" y="788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17516" y="1931762"/>
              <a:ext cx="161842" cy="162118"/>
            </a:xfrm>
            <a:custGeom>
              <a:avLst/>
              <a:gdLst/>
              <a:ahLst/>
              <a:cxnLst/>
              <a:rect l="0" t="0" r="0" b="0"/>
              <a:pathLst>
                <a:path w="161842" h="162118">
                  <a:moveTo>
                    <a:pt x="88142" y="89709"/>
                  </a:moveTo>
                  <a:lnTo>
                    <a:pt x="99320" y="72941"/>
                  </a:lnTo>
                  <a:lnTo>
                    <a:pt x="101688" y="52231"/>
                  </a:lnTo>
                  <a:lnTo>
                    <a:pt x="97672" y="29768"/>
                  </a:lnTo>
                  <a:lnTo>
                    <a:pt x="88088" y="11986"/>
                  </a:lnTo>
                  <a:lnTo>
                    <a:pt x="79917" y="6308"/>
                  </a:lnTo>
                  <a:lnTo>
                    <a:pt x="58360" y="0"/>
                  </a:lnTo>
                  <a:lnTo>
                    <a:pt x="48400" y="657"/>
                  </a:lnTo>
                  <a:lnTo>
                    <a:pt x="31094" y="7626"/>
                  </a:lnTo>
                  <a:lnTo>
                    <a:pt x="18723" y="21642"/>
                  </a:lnTo>
                  <a:lnTo>
                    <a:pt x="1250" y="59236"/>
                  </a:lnTo>
                  <a:lnTo>
                    <a:pt x="0" y="79675"/>
                  </a:lnTo>
                  <a:lnTo>
                    <a:pt x="8730" y="121392"/>
                  </a:lnTo>
                  <a:lnTo>
                    <a:pt x="23928" y="152909"/>
                  </a:lnTo>
                  <a:lnTo>
                    <a:pt x="31294" y="158748"/>
                  </a:lnTo>
                  <a:lnTo>
                    <a:pt x="39715" y="161472"/>
                  </a:lnTo>
                  <a:lnTo>
                    <a:pt x="48838" y="162117"/>
                  </a:lnTo>
                  <a:lnTo>
                    <a:pt x="57260" y="159038"/>
                  </a:lnTo>
                  <a:lnTo>
                    <a:pt x="72857" y="146259"/>
                  </a:lnTo>
                  <a:lnTo>
                    <a:pt x="89202" y="119333"/>
                  </a:lnTo>
                  <a:lnTo>
                    <a:pt x="94698" y="115307"/>
                  </a:lnTo>
                  <a:lnTo>
                    <a:pt x="100701" y="114963"/>
                  </a:lnTo>
                  <a:lnTo>
                    <a:pt x="113611" y="120820"/>
                  </a:lnTo>
                  <a:lnTo>
                    <a:pt x="134033" y="134932"/>
                  </a:lnTo>
                  <a:lnTo>
                    <a:pt x="161841" y="142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32000" y="1652974"/>
              <a:ext cx="52643" cy="410612"/>
            </a:xfrm>
            <a:custGeom>
              <a:avLst/>
              <a:gdLst/>
              <a:ahLst/>
              <a:cxnLst/>
              <a:rect l="0" t="0" r="0" b="0"/>
              <a:pathLst>
                <a:path w="52643" h="410612">
                  <a:moveTo>
                    <a:pt x="0" y="0"/>
                  </a:moveTo>
                  <a:lnTo>
                    <a:pt x="5589" y="58616"/>
                  </a:lnTo>
                  <a:lnTo>
                    <a:pt x="10722" y="118856"/>
                  </a:lnTo>
                  <a:lnTo>
                    <a:pt x="18669" y="170097"/>
                  </a:lnTo>
                  <a:lnTo>
                    <a:pt x="27978" y="232796"/>
                  </a:lnTo>
                  <a:lnTo>
                    <a:pt x="31686" y="279676"/>
                  </a:lnTo>
                  <a:lnTo>
                    <a:pt x="38504" y="329442"/>
                  </a:lnTo>
                  <a:lnTo>
                    <a:pt x="44520" y="382533"/>
                  </a:lnTo>
                  <a:lnTo>
                    <a:pt x="5264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73809" y="1979357"/>
              <a:ext cx="5591" cy="115815"/>
            </a:xfrm>
            <a:custGeom>
              <a:avLst/>
              <a:gdLst/>
              <a:ahLst/>
              <a:cxnLst/>
              <a:rect l="0" t="0" r="0" b="0"/>
              <a:pathLst>
                <a:path w="5591" h="115815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59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47813" y="18635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63626" y="1928307"/>
              <a:ext cx="221100" cy="177856"/>
            </a:xfrm>
            <a:custGeom>
              <a:avLst/>
              <a:gdLst/>
              <a:ahLst/>
              <a:cxnLst/>
              <a:rect l="0" t="0" r="0" b="0"/>
              <a:pathLst>
                <a:path w="221100" h="177856">
                  <a:moveTo>
                    <a:pt x="0" y="19465"/>
                  </a:moveTo>
                  <a:lnTo>
                    <a:pt x="37479" y="11131"/>
                  </a:lnTo>
                  <a:lnTo>
                    <a:pt x="95316" y="1990"/>
                  </a:lnTo>
                  <a:lnTo>
                    <a:pt x="121132" y="0"/>
                  </a:lnTo>
                  <a:lnTo>
                    <a:pt x="141964" y="5354"/>
                  </a:lnTo>
                  <a:lnTo>
                    <a:pt x="150795" y="10058"/>
                  </a:lnTo>
                  <a:lnTo>
                    <a:pt x="154342" y="15533"/>
                  </a:lnTo>
                  <a:lnTo>
                    <a:pt x="154368" y="21523"/>
                  </a:lnTo>
                  <a:lnTo>
                    <a:pt x="148157" y="34417"/>
                  </a:lnTo>
                  <a:lnTo>
                    <a:pt x="103612" y="95279"/>
                  </a:lnTo>
                  <a:lnTo>
                    <a:pt x="66226" y="147456"/>
                  </a:lnTo>
                  <a:lnTo>
                    <a:pt x="64038" y="156265"/>
                  </a:lnTo>
                  <a:lnTo>
                    <a:pt x="64919" y="164477"/>
                  </a:lnTo>
                  <a:lnTo>
                    <a:pt x="67846" y="172292"/>
                  </a:lnTo>
                  <a:lnTo>
                    <a:pt x="73307" y="176331"/>
                  </a:lnTo>
                  <a:lnTo>
                    <a:pt x="80457" y="177855"/>
                  </a:lnTo>
                  <a:lnTo>
                    <a:pt x="107288" y="174410"/>
                  </a:lnTo>
                  <a:lnTo>
                    <a:pt x="165427" y="166687"/>
                  </a:lnTo>
                  <a:lnTo>
                    <a:pt x="221099" y="156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19043" y="1862165"/>
              <a:ext cx="165725" cy="212031"/>
            </a:xfrm>
            <a:custGeom>
              <a:avLst/>
              <a:gdLst/>
              <a:ahLst/>
              <a:cxnLst/>
              <a:rect l="0" t="0" r="0" b="0"/>
              <a:pathLst>
                <a:path w="165725" h="212031">
                  <a:moveTo>
                    <a:pt x="18325" y="127721"/>
                  </a:moveTo>
                  <a:lnTo>
                    <a:pt x="73412" y="78222"/>
                  </a:lnTo>
                  <a:lnTo>
                    <a:pt x="97688" y="57422"/>
                  </a:lnTo>
                  <a:lnTo>
                    <a:pt x="106240" y="37205"/>
                  </a:lnTo>
                  <a:lnTo>
                    <a:pt x="108520" y="25263"/>
                  </a:lnTo>
                  <a:lnTo>
                    <a:pt x="106531" y="16132"/>
                  </a:lnTo>
                  <a:lnTo>
                    <a:pt x="101695" y="8875"/>
                  </a:lnTo>
                  <a:lnTo>
                    <a:pt x="94962" y="2866"/>
                  </a:lnTo>
                  <a:lnTo>
                    <a:pt x="86964" y="31"/>
                  </a:lnTo>
                  <a:lnTo>
                    <a:pt x="68718" y="0"/>
                  </a:lnTo>
                  <a:lnTo>
                    <a:pt x="52030" y="7005"/>
                  </a:lnTo>
                  <a:lnTo>
                    <a:pt x="22253" y="30566"/>
                  </a:lnTo>
                  <a:lnTo>
                    <a:pt x="6491" y="62019"/>
                  </a:lnTo>
                  <a:lnTo>
                    <a:pt x="0" y="106564"/>
                  </a:lnTo>
                  <a:lnTo>
                    <a:pt x="3667" y="145628"/>
                  </a:lnTo>
                  <a:lnTo>
                    <a:pt x="17751" y="179430"/>
                  </a:lnTo>
                  <a:lnTo>
                    <a:pt x="42331" y="206083"/>
                  </a:lnTo>
                  <a:lnTo>
                    <a:pt x="53046" y="210378"/>
                  </a:lnTo>
                  <a:lnTo>
                    <a:pt x="77430" y="212030"/>
                  </a:lnTo>
                  <a:lnTo>
                    <a:pt x="133603" y="200506"/>
                  </a:lnTo>
                  <a:lnTo>
                    <a:pt x="165724" y="190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58508" y="1883075"/>
              <a:ext cx="157928" cy="173226"/>
            </a:xfrm>
            <a:custGeom>
              <a:avLst/>
              <a:gdLst/>
              <a:ahLst/>
              <a:cxnLst/>
              <a:rect l="0" t="0" r="0" b="0"/>
              <a:pathLst>
                <a:path w="157928" h="173226">
                  <a:moveTo>
                    <a:pt x="0" y="43640"/>
                  </a:moveTo>
                  <a:lnTo>
                    <a:pt x="0" y="102256"/>
                  </a:lnTo>
                  <a:lnTo>
                    <a:pt x="11452" y="158853"/>
                  </a:lnTo>
                  <a:lnTo>
                    <a:pt x="15618" y="173225"/>
                  </a:lnTo>
                  <a:lnTo>
                    <a:pt x="13570" y="167913"/>
                  </a:lnTo>
                  <a:lnTo>
                    <a:pt x="10929" y="114756"/>
                  </a:lnTo>
                  <a:lnTo>
                    <a:pt x="16197" y="60677"/>
                  </a:lnTo>
                  <a:lnTo>
                    <a:pt x="25206" y="24511"/>
                  </a:lnTo>
                  <a:lnTo>
                    <a:pt x="30842" y="15679"/>
                  </a:lnTo>
                  <a:lnTo>
                    <a:pt x="46463" y="2747"/>
                  </a:lnTo>
                  <a:lnTo>
                    <a:pt x="55541" y="0"/>
                  </a:lnTo>
                  <a:lnTo>
                    <a:pt x="74988" y="68"/>
                  </a:lnTo>
                  <a:lnTo>
                    <a:pt x="92209" y="7117"/>
                  </a:lnTo>
                  <a:lnTo>
                    <a:pt x="100077" y="12272"/>
                  </a:lnTo>
                  <a:lnTo>
                    <a:pt x="143740" y="74705"/>
                  </a:lnTo>
                  <a:lnTo>
                    <a:pt x="153723" y="112246"/>
                  </a:lnTo>
                  <a:lnTo>
                    <a:pt x="157927" y="1594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97342" y="1905658"/>
              <a:ext cx="129729" cy="189517"/>
            </a:xfrm>
            <a:custGeom>
              <a:avLst/>
              <a:gdLst/>
              <a:ahLst/>
              <a:cxnLst/>
              <a:rect l="0" t="0" r="0" b="0"/>
              <a:pathLst>
                <a:path w="129729" h="189517">
                  <a:moveTo>
                    <a:pt x="77020" y="0"/>
                  </a:moveTo>
                  <a:lnTo>
                    <a:pt x="52974" y="9575"/>
                  </a:lnTo>
                  <a:lnTo>
                    <a:pt x="38647" y="20243"/>
                  </a:lnTo>
                  <a:lnTo>
                    <a:pt x="23016" y="44992"/>
                  </a:lnTo>
                  <a:lnTo>
                    <a:pt x="3604" y="106588"/>
                  </a:lnTo>
                  <a:lnTo>
                    <a:pt x="0" y="120191"/>
                  </a:lnTo>
                  <a:lnTo>
                    <a:pt x="2235" y="144665"/>
                  </a:lnTo>
                  <a:lnTo>
                    <a:pt x="12197" y="166071"/>
                  </a:lnTo>
                  <a:lnTo>
                    <a:pt x="28323" y="183383"/>
                  </a:lnTo>
                  <a:lnTo>
                    <a:pt x="38706" y="187766"/>
                  </a:lnTo>
                  <a:lnTo>
                    <a:pt x="62721" y="189516"/>
                  </a:lnTo>
                  <a:lnTo>
                    <a:pt x="96960" y="178335"/>
                  </a:lnTo>
                  <a:lnTo>
                    <a:pt x="123742" y="154615"/>
                  </a:lnTo>
                  <a:lnTo>
                    <a:pt x="128056" y="144021"/>
                  </a:lnTo>
                  <a:lnTo>
                    <a:pt x="129728" y="119771"/>
                  </a:lnTo>
                  <a:lnTo>
                    <a:pt x="124093" y="85400"/>
                  </a:lnTo>
                  <a:lnTo>
                    <a:pt x="118931" y="76820"/>
                  </a:lnTo>
                  <a:lnTo>
                    <a:pt x="87549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96579" y="1947772"/>
              <a:ext cx="137609" cy="140952"/>
            </a:xfrm>
            <a:custGeom>
              <a:avLst/>
              <a:gdLst/>
              <a:ahLst/>
              <a:cxnLst/>
              <a:rect l="0" t="0" r="0" b="0"/>
              <a:pathLst>
                <a:path w="137609" h="140952">
                  <a:moveTo>
                    <a:pt x="14654" y="0"/>
                  </a:moveTo>
                  <a:lnTo>
                    <a:pt x="0" y="55141"/>
                  </a:lnTo>
                  <a:lnTo>
                    <a:pt x="1083" y="92377"/>
                  </a:lnTo>
                  <a:lnTo>
                    <a:pt x="14403" y="125637"/>
                  </a:lnTo>
                  <a:lnTo>
                    <a:pt x="22675" y="132891"/>
                  </a:lnTo>
                  <a:lnTo>
                    <a:pt x="44345" y="140951"/>
                  </a:lnTo>
                  <a:lnTo>
                    <a:pt x="66454" y="138294"/>
                  </a:lnTo>
                  <a:lnTo>
                    <a:pt x="109244" y="117524"/>
                  </a:lnTo>
                  <a:lnTo>
                    <a:pt x="124154" y="101366"/>
                  </a:lnTo>
                  <a:lnTo>
                    <a:pt x="133511" y="81316"/>
                  </a:lnTo>
                  <a:lnTo>
                    <a:pt x="137608" y="44890"/>
                  </a:lnTo>
                  <a:lnTo>
                    <a:pt x="1304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69160" y="1930056"/>
              <a:ext cx="189514" cy="175644"/>
            </a:xfrm>
            <a:custGeom>
              <a:avLst/>
              <a:gdLst/>
              <a:ahLst/>
              <a:cxnLst/>
              <a:rect l="0" t="0" r="0" b="0"/>
              <a:pathLst>
                <a:path w="189514" h="175644">
                  <a:moveTo>
                    <a:pt x="0" y="38773"/>
                  </a:moveTo>
                  <a:lnTo>
                    <a:pt x="17959" y="102200"/>
                  </a:lnTo>
                  <a:lnTo>
                    <a:pt x="35149" y="154620"/>
                  </a:lnTo>
                  <a:lnTo>
                    <a:pt x="35132" y="158118"/>
                  </a:lnTo>
                  <a:lnTo>
                    <a:pt x="32780" y="156941"/>
                  </a:lnTo>
                  <a:lnTo>
                    <a:pt x="25098" y="146274"/>
                  </a:lnTo>
                  <a:lnTo>
                    <a:pt x="15365" y="119368"/>
                  </a:lnTo>
                  <a:lnTo>
                    <a:pt x="13132" y="83450"/>
                  </a:lnTo>
                  <a:lnTo>
                    <a:pt x="20529" y="50060"/>
                  </a:lnTo>
                  <a:lnTo>
                    <a:pt x="30961" y="28582"/>
                  </a:lnTo>
                  <a:lnTo>
                    <a:pt x="46516" y="13576"/>
                  </a:lnTo>
                  <a:lnTo>
                    <a:pt x="66297" y="4178"/>
                  </a:lnTo>
                  <a:lnTo>
                    <a:pt x="90687" y="0"/>
                  </a:lnTo>
                  <a:lnTo>
                    <a:pt x="110885" y="4383"/>
                  </a:lnTo>
                  <a:lnTo>
                    <a:pt x="127661" y="15299"/>
                  </a:lnTo>
                  <a:lnTo>
                    <a:pt x="149090" y="41176"/>
                  </a:lnTo>
                  <a:lnTo>
                    <a:pt x="175007" y="103324"/>
                  </a:lnTo>
                  <a:lnTo>
                    <a:pt x="186301" y="149313"/>
                  </a:lnTo>
                  <a:lnTo>
                    <a:pt x="189513" y="175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47324" y="1923696"/>
              <a:ext cx="159659" cy="237483"/>
            </a:xfrm>
            <a:custGeom>
              <a:avLst/>
              <a:gdLst/>
              <a:ahLst/>
              <a:cxnLst/>
              <a:rect l="0" t="0" r="0" b="0"/>
              <a:pathLst>
                <a:path w="159659" h="237483">
                  <a:moveTo>
                    <a:pt x="111391" y="13547"/>
                  </a:moveTo>
                  <a:lnTo>
                    <a:pt x="94623" y="2369"/>
                  </a:lnTo>
                  <a:lnTo>
                    <a:pt x="73913" y="0"/>
                  </a:lnTo>
                  <a:lnTo>
                    <a:pt x="51450" y="4017"/>
                  </a:lnTo>
                  <a:lnTo>
                    <a:pt x="25650" y="19432"/>
                  </a:lnTo>
                  <a:lnTo>
                    <a:pt x="10503" y="32150"/>
                  </a:lnTo>
                  <a:lnTo>
                    <a:pt x="2211" y="51841"/>
                  </a:lnTo>
                  <a:lnTo>
                    <a:pt x="0" y="63643"/>
                  </a:lnTo>
                  <a:lnTo>
                    <a:pt x="3205" y="71511"/>
                  </a:lnTo>
                  <a:lnTo>
                    <a:pt x="10021" y="76756"/>
                  </a:lnTo>
                  <a:lnTo>
                    <a:pt x="30073" y="82584"/>
                  </a:lnTo>
                  <a:lnTo>
                    <a:pt x="89100" y="92222"/>
                  </a:lnTo>
                  <a:lnTo>
                    <a:pt x="131034" y="113489"/>
                  </a:lnTo>
                  <a:lnTo>
                    <a:pt x="147807" y="126596"/>
                  </a:lnTo>
                  <a:lnTo>
                    <a:pt x="156822" y="146459"/>
                  </a:lnTo>
                  <a:lnTo>
                    <a:pt x="159658" y="169715"/>
                  </a:lnTo>
                  <a:lnTo>
                    <a:pt x="157019" y="191750"/>
                  </a:lnTo>
                  <a:lnTo>
                    <a:pt x="148828" y="210122"/>
                  </a:lnTo>
                  <a:lnTo>
                    <a:pt x="143368" y="218296"/>
                  </a:lnTo>
                  <a:lnTo>
                    <a:pt x="124823" y="230499"/>
                  </a:lnTo>
                  <a:lnTo>
                    <a:pt x="102153" y="237482"/>
                  </a:lnTo>
                  <a:lnTo>
                    <a:pt x="58748" y="234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684352" y="2821637"/>
            <a:ext cx="168457" cy="31586"/>
          </a:xfrm>
          <a:custGeom>
            <a:avLst/>
            <a:gdLst/>
            <a:ahLst/>
            <a:cxnLst/>
            <a:rect l="0" t="0" r="0" b="0"/>
            <a:pathLst>
              <a:path w="168457" h="31586">
                <a:moveTo>
                  <a:pt x="168456" y="0"/>
                </a:moveTo>
                <a:lnTo>
                  <a:pt x="112241" y="17958"/>
                </a:lnTo>
                <a:lnTo>
                  <a:pt x="53670" y="28547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1000207" y="2590010"/>
            <a:ext cx="2450376" cy="621182"/>
            <a:chOff x="1000207" y="2590010"/>
            <a:chExt cx="2450376" cy="621182"/>
          </a:xfrm>
        </p:grpSpPr>
        <p:sp>
          <p:nvSpPr>
            <p:cNvPr id="46" name="Freeform 45"/>
            <p:cNvSpPr/>
            <p:nvPr/>
          </p:nvSpPr>
          <p:spPr>
            <a:xfrm>
              <a:off x="1147606" y="2737409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55" y="152502"/>
                  </a:lnTo>
                  <a:lnTo>
                    <a:pt x="6091" y="18790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00207" y="2674238"/>
              <a:ext cx="305327" cy="105286"/>
            </a:xfrm>
            <a:custGeom>
              <a:avLst/>
              <a:gdLst/>
              <a:ahLst/>
              <a:cxnLst/>
              <a:rect l="0" t="0" r="0" b="0"/>
              <a:pathLst>
                <a:path w="305327" h="105286">
                  <a:moveTo>
                    <a:pt x="305326" y="0"/>
                  </a:moveTo>
                  <a:lnTo>
                    <a:pt x="261364" y="23719"/>
                  </a:lnTo>
                  <a:lnTo>
                    <a:pt x="198873" y="42002"/>
                  </a:lnTo>
                  <a:lnTo>
                    <a:pt x="143659" y="61719"/>
                  </a:lnTo>
                  <a:lnTo>
                    <a:pt x="88861" y="79739"/>
                  </a:lnTo>
                  <a:lnTo>
                    <a:pt x="32195" y="9813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00207" y="2942390"/>
              <a:ext cx="326384" cy="89818"/>
            </a:xfrm>
            <a:custGeom>
              <a:avLst/>
              <a:gdLst/>
              <a:ahLst/>
              <a:cxnLst/>
              <a:rect l="0" t="0" r="0" b="0"/>
              <a:pathLst>
                <a:path w="326384" h="89818">
                  <a:moveTo>
                    <a:pt x="326383" y="5589"/>
                  </a:moveTo>
                  <a:lnTo>
                    <a:pt x="309616" y="0"/>
                  </a:lnTo>
                  <a:lnTo>
                    <a:pt x="292025" y="375"/>
                  </a:lnTo>
                  <a:lnTo>
                    <a:pt x="240620" y="13308"/>
                  </a:lnTo>
                  <a:lnTo>
                    <a:pt x="188516" y="26784"/>
                  </a:lnTo>
                  <a:lnTo>
                    <a:pt x="150223" y="40335"/>
                  </a:lnTo>
                  <a:lnTo>
                    <a:pt x="87893" y="64280"/>
                  </a:lnTo>
                  <a:lnTo>
                    <a:pt x="32068" y="82670"/>
                  </a:lnTo>
                  <a:lnTo>
                    <a:pt x="0" y="89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49980" y="2650404"/>
              <a:ext cx="271577" cy="372715"/>
            </a:xfrm>
            <a:custGeom>
              <a:avLst/>
              <a:gdLst/>
              <a:ahLst/>
              <a:cxnLst/>
              <a:rect l="0" t="0" r="0" b="0"/>
              <a:pathLst>
                <a:path w="271577" h="372715">
                  <a:moveTo>
                    <a:pt x="113481" y="265989"/>
                  </a:moveTo>
                  <a:lnTo>
                    <a:pt x="103905" y="241943"/>
                  </a:lnTo>
                  <a:lnTo>
                    <a:pt x="93237" y="227616"/>
                  </a:lnTo>
                  <a:lnTo>
                    <a:pt x="84777" y="224029"/>
                  </a:lnTo>
                  <a:lnTo>
                    <a:pt x="62899" y="223164"/>
                  </a:lnTo>
                  <a:lnTo>
                    <a:pt x="43817" y="229798"/>
                  </a:lnTo>
                  <a:lnTo>
                    <a:pt x="35453" y="234843"/>
                  </a:lnTo>
                  <a:lnTo>
                    <a:pt x="23039" y="249807"/>
                  </a:lnTo>
                  <a:lnTo>
                    <a:pt x="5539" y="288009"/>
                  </a:lnTo>
                  <a:lnTo>
                    <a:pt x="0" y="324507"/>
                  </a:lnTo>
                  <a:lnTo>
                    <a:pt x="4943" y="345030"/>
                  </a:lnTo>
                  <a:lnTo>
                    <a:pt x="9537" y="353778"/>
                  </a:lnTo>
                  <a:lnTo>
                    <a:pt x="24000" y="366618"/>
                  </a:lnTo>
                  <a:lnTo>
                    <a:pt x="32770" y="371679"/>
                  </a:lnTo>
                  <a:lnTo>
                    <a:pt x="42126" y="372714"/>
                  </a:lnTo>
                  <a:lnTo>
                    <a:pt x="61880" y="367625"/>
                  </a:lnTo>
                  <a:lnTo>
                    <a:pt x="76119" y="354445"/>
                  </a:lnTo>
                  <a:lnTo>
                    <a:pt x="105918" y="298868"/>
                  </a:lnTo>
                  <a:lnTo>
                    <a:pt x="126328" y="241375"/>
                  </a:lnTo>
                  <a:lnTo>
                    <a:pt x="139514" y="191236"/>
                  </a:lnTo>
                  <a:lnTo>
                    <a:pt x="143421" y="142455"/>
                  </a:lnTo>
                  <a:lnTo>
                    <a:pt x="141459" y="95246"/>
                  </a:lnTo>
                  <a:lnTo>
                    <a:pt x="130316" y="38070"/>
                  </a:lnTo>
                  <a:lnTo>
                    <a:pt x="120289" y="3876"/>
                  </a:lnTo>
                  <a:lnTo>
                    <a:pt x="116849" y="0"/>
                  </a:lnTo>
                  <a:lnTo>
                    <a:pt x="113387" y="926"/>
                  </a:lnTo>
                  <a:lnTo>
                    <a:pt x="109909" y="5052"/>
                  </a:lnTo>
                  <a:lnTo>
                    <a:pt x="105013" y="33217"/>
                  </a:lnTo>
                  <a:lnTo>
                    <a:pt x="103359" y="91891"/>
                  </a:lnTo>
                  <a:lnTo>
                    <a:pt x="101903" y="137846"/>
                  </a:lnTo>
                  <a:lnTo>
                    <a:pt x="96922" y="192536"/>
                  </a:lnTo>
                  <a:lnTo>
                    <a:pt x="101414" y="254123"/>
                  </a:lnTo>
                  <a:lnTo>
                    <a:pt x="101927" y="268607"/>
                  </a:lnTo>
                  <a:lnTo>
                    <a:pt x="105778" y="277093"/>
                  </a:lnTo>
                  <a:lnTo>
                    <a:pt x="111855" y="281581"/>
                  </a:lnTo>
                  <a:lnTo>
                    <a:pt x="119416" y="283403"/>
                  </a:lnTo>
                  <a:lnTo>
                    <a:pt x="146825" y="280378"/>
                  </a:lnTo>
                  <a:lnTo>
                    <a:pt x="208392" y="262202"/>
                  </a:lnTo>
                  <a:lnTo>
                    <a:pt x="239868" y="246280"/>
                  </a:lnTo>
                  <a:lnTo>
                    <a:pt x="265833" y="221155"/>
                  </a:lnTo>
                  <a:lnTo>
                    <a:pt x="270031" y="210364"/>
                  </a:lnTo>
                  <a:lnTo>
                    <a:pt x="271576" y="185895"/>
                  </a:lnTo>
                  <a:lnTo>
                    <a:pt x="268010" y="176328"/>
                  </a:lnTo>
                  <a:lnTo>
                    <a:pt x="254690" y="162579"/>
                  </a:lnTo>
                  <a:lnTo>
                    <a:pt x="246225" y="159614"/>
                  </a:lnTo>
                  <a:lnTo>
                    <a:pt x="227460" y="159440"/>
                  </a:lnTo>
                  <a:lnTo>
                    <a:pt x="197165" y="171508"/>
                  </a:lnTo>
                  <a:lnTo>
                    <a:pt x="171551" y="195491"/>
                  </a:lnTo>
                  <a:lnTo>
                    <a:pt x="154733" y="224824"/>
                  </a:lnTo>
                  <a:lnTo>
                    <a:pt x="147931" y="261331"/>
                  </a:lnTo>
                  <a:lnTo>
                    <a:pt x="151504" y="296195"/>
                  </a:lnTo>
                  <a:lnTo>
                    <a:pt x="160016" y="314899"/>
                  </a:lnTo>
                  <a:lnTo>
                    <a:pt x="165561" y="323162"/>
                  </a:lnTo>
                  <a:lnTo>
                    <a:pt x="181081" y="335463"/>
                  </a:lnTo>
                  <a:lnTo>
                    <a:pt x="190133" y="340381"/>
                  </a:lnTo>
                  <a:lnTo>
                    <a:pt x="209550" y="342726"/>
                  </a:lnTo>
                  <a:lnTo>
                    <a:pt x="227538" y="339869"/>
                  </a:lnTo>
                  <a:lnTo>
                    <a:pt x="250351" y="329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52974" y="2839857"/>
              <a:ext cx="136871" cy="164008"/>
            </a:xfrm>
            <a:custGeom>
              <a:avLst/>
              <a:gdLst/>
              <a:ahLst/>
              <a:cxnLst/>
              <a:rect l="0" t="0" r="0" b="0"/>
              <a:pathLst>
                <a:path w="136871" h="164008">
                  <a:moveTo>
                    <a:pt x="0" y="34422"/>
                  </a:moveTo>
                  <a:lnTo>
                    <a:pt x="5589" y="93039"/>
                  </a:lnTo>
                  <a:lnTo>
                    <a:pt x="21330" y="149636"/>
                  </a:lnTo>
                  <a:lnTo>
                    <a:pt x="25858" y="164007"/>
                  </a:lnTo>
                  <a:lnTo>
                    <a:pt x="14397" y="118285"/>
                  </a:lnTo>
                  <a:lnTo>
                    <a:pt x="11292" y="65242"/>
                  </a:lnTo>
                  <a:lnTo>
                    <a:pt x="13208" y="39931"/>
                  </a:lnTo>
                  <a:lnTo>
                    <a:pt x="21857" y="20883"/>
                  </a:lnTo>
                  <a:lnTo>
                    <a:pt x="36620" y="7738"/>
                  </a:lnTo>
                  <a:lnTo>
                    <a:pt x="45470" y="2595"/>
                  </a:lnTo>
                  <a:lnTo>
                    <a:pt x="64663" y="0"/>
                  </a:lnTo>
                  <a:lnTo>
                    <a:pt x="74694" y="945"/>
                  </a:lnTo>
                  <a:lnTo>
                    <a:pt x="82551" y="5086"/>
                  </a:lnTo>
                  <a:lnTo>
                    <a:pt x="113238" y="46634"/>
                  </a:lnTo>
                  <a:lnTo>
                    <a:pt x="128048" y="82624"/>
                  </a:lnTo>
                  <a:lnTo>
                    <a:pt x="135708" y="138097"/>
                  </a:lnTo>
                  <a:lnTo>
                    <a:pt x="136870" y="150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42487" y="2590010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58617"/>
                  </a:lnTo>
                  <a:lnTo>
                    <a:pt x="7235" y="121196"/>
                  </a:lnTo>
                  <a:lnTo>
                    <a:pt x="12997" y="183644"/>
                  </a:lnTo>
                  <a:lnTo>
                    <a:pt x="19465" y="241646"/>
                  </a:lnTo>
                  <a:lnTo>
                    <a:pt x="21912" y="299853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79316" y="2716352"/>
              <a:ext cx="178985" cy="73700"/>
            </a:xfrm>
            <a:custGeom>
              <a:avLst/>
              <a:gdLst/>
              <a:ahLst/>
              <a:cxnLst/>
              <a:rect l="0" t="0" r="0" b="0"/>
              <a:pathLst>
                <a:path w="178985" h="73700">
                  <a:moveTo>
                    <a:pt x="178984" y="0"/>
                  </a:moveTo>
                  <a:lnTo>
                    <a:pt x="152598" y="15641"/>
                  </a:lnTo>
                  <a:lnTo>
                    <a:pt x="95672" y="34844"/>
                  </a:lnTo>
                  <a:lnTo>
                    <a:pt x="42234" y="52609"/>
                  </a:lnTo>
                  <a:lnTo>
                    <a:pt x="16803" y="6316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10943" y="2884808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00414" y="276899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121756" y="2615885"/>
              <a:ext cx="110286" cy="363680"/>
            </a:xfrm>
            <a:custGeom>
              <a:avLst/>
              <a:gdLst/>
              <a:ahLst/>
              <a:cxnLst/>
              <a:rect l="0" t="0" r="0" b="0"/>
              <a:pathLst>
                <a:path w="110286" h="363680">
                  <a:moveTo>
                    <a:pt x="26057" y="363679"/>
                  </a:moveTo>
                  <a:lnTo>
                    <a:pt x="26057" y="305063"/>
                  </a:lnTo>
                  <a:lnTo>
                    <a:pt x="32123" y="250888"/>
                  </a:lnTo>
                  <a:lnTo>
                    <a:pt x="24482" y="195127"/>
                  </a:lnTo>
                  <a:lnTo>
                    <a:pt x="9472" y="132256"/>
                  </a:lnTo>
                  <a:lnTo>
                    <a:pt x="0" y="70526"/>
                  </a:lnTo>
                  <a:lnTo>
                    <a:pt x="1699" y="37783"/>
                  </a:lnTo>
                  <a:lnTo>
                    <a:pt x="9772" y="19575"/>
                  </a:lnTo>
                  <a:lnTo>
                    <a:pt x="15200" y="11444"/>
                  </a:lnTo>
                  <a:lnTo>
                    <a:pt x="23499" y="6023"/>
                  </a:lnTo>
                  <a:lnTo>
                    <a:pt x="45197" y="0"/>
                  </a:lnTo>
                  <a:lnTo>
                    <a:pt x="98479" y="4150"/>
                  </a:lnTo>
                  <a:lnTo>
                    <a:pt x="110285" y="5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63585" y="2832165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36221" y="11179"/>
                  </a:lnTo>
                  <a:lnTo>
                    <a:pt x="106912" y="23719"/>
                  </a:lnTo>
                  <a:lnTo>
                    <a:pt x="44524" y="33670"/>
                  </a:lnTo>
                  <a:lnTo>
                    <a:pt x="17482" y="4273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21513" y="2874279"/>
              <a:ext cx="94757" cy="73701"/>
            </a:xfrm>
            <a:custGeom>
              <a:avLst/>
              <a:gdLst/>
              <a:ahLst/>
              <a:cxnLst/>
              <a:rect l="0" t="0" r="0" b="0"/>
              <a:pathLst>
                <a:path w="94757" h="73701">
                  <a:moveTo>
                    <a:pt x="0" y="0"/>
                  </a:moveTo>
                  <a:lnTo>
                    <a:pt x="59593" y="49499"/>
                  </a:lnTo>
                  <a:lnTo>
                    <a:pt x="94756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32041" y="2821637"/>
              <a:ext cx="189514" cy="389555"/>
            </a:xfrm>
            <a:custGeom>
              <a:avLst/>
              <a:gdLst/>
              <a:ahLst/>
              <a:cxnLst/>
              <a:rect l="0" t="0" r="0" b="0"/>
              <a:pathLst>
                <a:path w="189514" h="389555">
                  <a:moveTo>
                    <a:pt x="189513" y="0"/>
                  </a:moveTo>
                  <a:lnTo>
                    <a:pt x="146851" y="58779"/>
                  </a:lnTo>
                  <a:lnTo>
                    <a:pt x="119467" y="116405"/>
                  </a:lnTo>
                  <a:lnTo>
                    <a:pt x="92883" y="177445"/>
                  </a:lnTo>
                  <a:lnTo>
                    <a:pt x="62462" y="237663"/>
                  </a:lnTo>
                  <a:lnTo>
                    <a:pt x="41904" y="286058"/>
                  </a:lnTo>
                  <a:lnTo>
                    <a:pt x="19586" y="34922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92542" y="2784621"/>
              <a:ext cx="134340" cy="140738"/>
            </a:xfrm>
            <a:custGeom>
              <a:avLst/>
              <a:gdLst/>
              <a:ahLst/>
              <a:cxnLst/>
              <a:rect l="0" t="0" r="0" b="0"/>
              <a:pathLst>
                <a:path w="134340" h="140738">
                  <a:moveTo>
                    <a:pt x="18525" y="47544"/>
                  </a:moveTo>
                  <a:lnTo>
                    <a:pt x="10192" y="85022"/>
                  </a:lnTo>
                  <a:lnTo>
                    <a:pt x="11767" y="122990"/>
                  </a:lnTo>
                  <a:lnTo>
                    <a:pt x="14019" y="136446"/>
                  </a:lnTo>
                  <a:lnTo>
                    <a:pt x="13182" y="140737"/>
                  </a:lnTo>
                  <a:lnTo>
                    <a:pt x="10284" y="138919"/>
                  </a:lnTo>
                  <a:lnTo>
                    <a:pt x="6012" y="133027"/>
                  </a:lnTo>
                  <a:lnTo>
                    <a:pt x="0" y="102378"/>
                  </a:lnTo>
                  <a:lnTo>
                    <a:pt x="4832" y="83223"/>
                  </a:lnTo>
                  <a:lnTo>
                    <a:pt x="31895" y="20709"/>
                  </a:lnTo>
                  <a:lnTo>
                    <a:pt x="37967" y="12107"/>
                  </a:lnTo>
                  <a:lnTo>
                    <a:pt x="46694" y="6372"/>
                  </a:lnTo>
                  <a:lnTo>
                    <a:pt x="68869" y="0"/>
                  </a:lnTo>
                  <a:lnTo>
                    <a:pt x="78994" y="640"/>
                  </a:lnTo>
                  <a:lnTo>
                    <a:pt x="96483" y="7591"/>
                  </a:lnTo>
                  <a:lnTo>
                    <a:pt x="119483" y="30247"/>
                  </a:lnTo>
                  <a:lnTo>
                    <a:pt x="123265" y="39522"/>
                  </a:lnTo>
                  <a:lnTo>
                    <a:pt x="132214" y="101503"/>
                  </a:lnTo>
                  <a:lnTo>
                    <a:pt x="134339" y="110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78338" y="2776750"/>
              <a:ext cx="138789" cy="142746"/>
            </a:xfrm>
            <a:custGeom>
              <a:avLst/>
              <a:gdLst/>
              <a:ahLst/>
              <a:cxnLst/>
              <a:rect l="0" t="0" r="0" b="0"/>
              <a:pathLst>
                <a:path w="138789" h="142746">
                  <a:moveTo>
                    <a:pt x="95941" y="13301"/>
                  </a:moveTo>
                  <a:lnTo>
                    <a:pt x="84763" y="2123"/>
                  </a:lnTo>
                  <a:lnTo>
                    <a:pt x="77961" y="0"/>
                  </a:lnTo>
                  <a:lnTo>
                    <a:pt x="61044" y="761"/>
                  </a:lnTo>
                  <a:lnTo>
                    <a:pt x="44946" y="8117"/>
                  </a:lnTo>
                  <a:lnTo>
                    <a:pt x="37378" y="13355"/>
                  </a:lnTo>
                  <a:lnTo>
                    <a:pt x="25850" y="28533"/>
                  </a:lnTo>
                  <a:lnTo>
                    <a:pt x="274" y="77092"/>
                  </a:lnTo>
                  <a:lnTo>
                    <a:pt x="0" y="97804"/>
                  </a:lnTo>
                  <a:lnTo>
                    <a:pt x="6897" y="115589"/>
                  </a:lnTo>
                  <a:lnTo>
                    <a:pt x="12012" y="123607"/>
                  </a:lnTo>
                  <a:lnTo>
                    <a:pt x="27054" y="135636"/>
                  </a:lnTo>
                  <a:lnTo>
                    <a:pt x="35978" y="140481"/>
                  </a:lnTo>
                  <a:lnTo>
                    <a:pt x="55253" y="142745"/>
                  </a:lnTo>
                  <a:lnTo>
                    <a:pt x="74348" y="138682"/>
                  </a:lnTo>
                  <a:lnTo>
                    <a:pt x="105671" y="117010"/>
                  </a:lnTo>
                  <a:lnTo>
                    <a:pt x="134388" y="90199"/>
                  </a:lnTo>
                  <a:lnTo>
                    <a:pt x="137950" y="82114"/>
                  </a:lnTo>
                  <a:lnTo>
                    <a:pt x="138788" y="63772"/>
                  </a:lnTo>
                  <a:lnTo>
                    <a:pt x="132142" y="47041"/>
                  </a:lnTo>
                  <a:lnTo>
                    <a:pt x="116998" y="2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54839" y="2800580"/>
              <a:ext cx="131761" cy="137049"/>
            </a:xfrm>
            <a:custGeom>
              <a:avLst/>
              <a:gdLst/>
              <a:ahLst/>
              <a:cxnLst/>
              <a:rect l="0" t="0" r="0" b="0"/>
              <a:pathLst>
                <a:path w="131761" h="137049">
                  <a:moveTo>
                    <a:pt x="3668" y="0"/>
                  </a:moveTo>
                  <a:lnTo>
                    <a:pt x="9258" y="16767"/>
                  </a:lnTo>
                  <a:lnTo>
                    <a:pt x="5763" y="34358"/>
                  </a:lnTo>
                  <a:lnTo>
                    <a:pt x="1555" y="43962"/>
                  </a:lnTo>
                  <a:lnTo>
                    <a:pt x="0" y="63993"/>
                  </a:lnTo>
                  <a:lnTo>
                    <a:pt x="4378" y="84593"/>
                  </a:lnTo>
                  <a:lnTo>
                    <a:pt x="14122" y="105447"/>
                  </a:lnTo>
                  <a:lnTo>
                    <a:pt x="38351" y="131329"/>
                  </a:lnTo>
                  <a:lnTo>
                    <a:pt x="47847" y="135516"/>
                  </a:lnTo>
                  <a:lnTo>
                    <a:pt x="67757" y="137048"/>
                  </a:lnTo>
                  <a:lnTo>
                    <a:pt x="85185" y="130710"/>
                  </a:lnTo>
                  <a:lnTo>
                    <a:pt x="93108" y="125745"/>
                  </a:lnTo>
                  <a:lnTo>
                    <a:pt x="105031" y="110869"/>
                  </a:lnTo>
                  <a:lnTo>
                    <a:pt x="127806" y="72723"/>
                  </a:lnTo>
                  <a:lnTo>
                    <a:pt x="131760" y="49089"/>
                  </a:lnTo>
                  <a:lnTo>
                    <a:pt x="1300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33341" y="2767358"/>
              <a:ext cx="151551" cy="152654"/>
            </a:xfrm>
            <a:custGeom>
              <a:avLst/>
              <a:gdLst/>
              <a:ahLst/>
              <a:cxnLst/>
              <a:rect l="0" t="0" r="0" b="0"/>
              <a:pathLst>
                <a:path w="151551" h="152654">
                  <a:moveTo>
                    <a:pt x="4151" y="43750"/>
                  </a:moveTo>
                  <a:lnTo>
                    <a:pt x="9740" y="60518"/>
                  </a:lnTo>
                  <a:lnTo>
                    <a:pt x="9365" y="78109"/>
                  </a:lnTo>
                  <a:lnTo>
                    <a:pt x="7638" y="97625"/>
                  </a:lnTo>
                  <a:lnTo>
                    <a:pt x="18803" y="152653"/>
                  </a:lnTo>
                  <a:lnTo>
                    <a:pt x="16259" y="151447"/>
                  </a:lnTo>
                  <a:lnTo>
                    <a:pt x="8362" y="140749"/>
                  </a:lnTo>
                  <a:lnTo>
                    <a:pt x="953" y="124295"/>
                  </a:lnTo>
                  <a:lnTo>
                    <a:pt x="0" y="105285"/>
                  </a:lnTo>
                  <a:lnTo>
                    <a:pt x="4774" y="46828"/>
                  </a:lnTo>
                  <a:lnTo>
                    <a:pt x="9497" y="24061"/>
                  </a:lnTo>
                  <a:lnTo>
                    <a:pt x="14734" y="15416"/>
                  </a:lnTo>
                  <a:lnTo>
                    <a:pt x="29912" y="2692"/>
                  </a:lnTo>
                  <a:lnTo>
                    <a:pt x="38872" y="0"/>
                  </a:lnTo>
                  <a:lnTo>
                    <a:pt x="58187" y="129"/>
                  </a:lnTo>
                  <a:lnTo>
                    <a:pt x="88792" y="12368"/>
                  </a:lnTo>
                  <a:lnTo>
                    <a:pt x="114498" y="30813"/>
                  </a:lnTo>
                  <a:lnTo>
                    <a:pt x="131343" y="56685"/>
                  </a:lnTo>
                  <a:lnTo>
                    <a:pt x="142866" y="115572"/>
                  </a:lnTo>
                  <a:lnTo>
                    <a:pt x="151550" y="1490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28680" y="2724107"/>
              <a:ext cx="121903" cy="181759"/>
            </a:xfrm>
            <a:custGeom>
              <a:avLst/>
              <a:gdLst/>
              <a:ahLst/>
              <a:cxnLst/>
              <a:rect l="0" t="0" r="0" b="0"/>
              <a:pathLst>
                <a:path w="121903" h="181759">
                  <a:moveTo>
                    <a:pt x="93081" y="13302"/>
                  </a:moveTo>
                  <a:lnTo>
                    <a:pt x="81903" y="2124"/>
                  </a:lnTo>
                  <a:lnTo>
                    <a:pt x="73931" y="0"/>
                  </a:lnTo>
                  <a:lnTo>
                    <a:pt x="52595" y="761"/>
                  </a:lnTo>
                  <a:lnTo>
                    <a:pt x="33753" y="8118"/>
                  </a:lnTo>
                  <a:lnTo>
                    <a:pt x="17580" y="20357"/>
                  </a:lnTo>
                  <a:lnTo>
                    <a:pt x="2593" y="37494"/>
                  </a:lnTo>
                  <a:lnTo>
                    <a:pt x="0" y="45808"/>
                  </a:lnTo>
                  <a:lnTo>
                    <a:pt x="612" y="53690"/>
                  </a:lnTo>
                  <a:lnTo>
                    <a:pt x="3359" y="61284"/>
                  </a:lnTo>
                  <a:lnTo>
                    <a:pt x="15770" y="72842"/>
                  </a:lnTo>
                  <a:lnTo>
                    <a:pt x="34154" y="80708"/>
                  </a:lnTo>
                  <a:lnTo>
                    <a:pt x="80965" y="91997"/>
                  </a:lnTo>
                  <a:lnTo>
                    <a:pt x="118764" y="116064"/>
                  </a:lnTo>
                  <a:lnTo>
                    <a:pt x="121902" y="122754"/>
                  </a:lnTo>
                  <a:lnTo>
                    <a:pt x="121653" y="129554"/>
                  </a:lnTo>
                  <a:lnTo>
                    <a:pt x="115139" y="143348"/>
                  </a:lnTo>
                  <a:lnTo>
                    <a:pt x="104444" y="157278"/>
                  </a:lnTo>
                  <a:lnTo>
                    <a:pt x="79680" y="172685"/>
                  </a:lnTo>
                  <a:lnTo>
                    <a:pt x="50967" y="181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695502" y="2737409"/>
            <a:ext cx="2337328" cy="421141"/>
            <a:chOff x="3695502" y="2737409"/>
            <a:chExt cx="2337328" cy="421141"/>
          </a:xfrm>
        </p:grpSpPr>
        <p:sp>
          <p:nvSpPr>
            <p:cNvPr id="65" name="Freeform 64"/>
            <p:cNvSpPr/>
            <p:nvPr/>
          </p:nvSpPr>
          <p:spPr>
            <a:xfrm>
              <a:off x="3703258" y="2842694"/>
              <a:ext cx="23831" cy="157928"/>
            </a:xfrm>
            <a:custGeom>
              <a:avLst/>
              <a:gdLst/>
              <a:ahLst/>
              <a:cxnLst/>
              <a:rect l="0" t="0" r="0" b="0"/>
              <a:pathLst>
                <a:path w="23831" h="157928">
                  <a:moveTo>
                    <a:pt x="13301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2601" y="44322"/>
                  </a:lnTo>
                  <a:lnTo>
                    <a:pt x="11661" y="100636"/>
                  </a:lnTo>
                  <a:lnTo>
                    <a:pt x="2383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95502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58673" y="2863713"/>
              <a:ext cx="147400" cy="136909"/>
            </a:xfrm>
            <a:custGeom>
              <a:avLst/>
              <a:gdLst/>
              <a:ahLst/>
              <a:cxnLst/>
              <a:rect l="0" t="0" r="0" b="0"/>
              <a:pathLst>
                <a:path w="147400" h="136909">
                  <a:moveTo>
                    <a:pt x="0" y="38"/>
                  </a:moveTo>
                  <a:lnTo>
                    <a:pt x="8333" y="37516"/>
                  </a:lnTo>
                  <a:lnTo>
                    <a:pt x="15684" y="88939"/>
                  </a:lnTo>
                  <a:lnTo>
                    <a:pt x="25054" y="124645"/>
                  </a:lnTo>
                  <a:lnTo>
                    <a:pt x="24892" y="129903"/>
                  </a:lnTo>
                  <a:lnTo>
                    <a:pt x="22444" y="131068"/>
                  </a:lnTo>
                  <a:lnTo>
                    <a:pt x="18472" y="129505"/>
                  </a:lnTo>
                  <a:lnTo>
                    <a:pt x="15824" y="123784"/>
                  </a:lnTo>
                  <a:lnTo>
                    <a:pt x="12882" y="104949"/>
                  </a:lnTo>
                  <a:lnTo>
                    <a:pt x="22291" y="44298"/>
                  </a:lnTo>
                  <a:lnTo>
                    <a:pt x="29794" y="23219"/>
                  </a:lnTo>
                  <a:lnTo>
                    <a:pt x="40928" y="6051"/>
                  </a:lnTo>
                  <a:lnTo>
                    <a:pt x="48343" y="1707"/>
                  </a:lnTo>
                  <a:lnTo>
                    <a:pt x="65940" y="0"/>
                  </a:lnTo>
                  <a:lnTo>
                    <a:pt x="95577" y="11205"/>
                  </a:lnTo>
                  <a:lnTo>
                    <a:pt x="120996" y="34932"/>
                  </a:lnTo>
                  <a:lnTo>
                    <a:pt x="137756" y="69779"/>
                  </a:lnTo>
                  <a:lnTo>
                    <a:pt x="146129" y="124834"/>
                  </a:lnTo>
                  <a:lnTo>
                    <a:pt x="147399" y="136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50971" y="2841248"/>
              <a:ext cx="197299" cy="189538"/>
            </a:xfrm>
            <a:custGeom>
              <a:avLst/>
              <a:gdLst/>
              <a:ahLst/>
              <a:cxnLst/>
              <a:rect l="0" t="0" r="0" b="0"/>
              <a:pathLst>
                <a:path w="197299" h="189538">
                  <a:moveTo>
                    <a:pt x="144655" y="106731"/>
                  </a:moveTo>
                  <a:lnTo>
                    <a:pt x="139066" y="48114"/>
                  </a:lnTo>
                  <a:lnTo>
                    <a:pt x="130083" y="27647"/>
                  </a:lnTo>
                  <a:lnTo>
                    <a:pt x="124412" y="18913"/>
                  </a:lnTo>
                  <a:lnTo>
                    <a:pt x="108752" y="6090"/>
                  </a:lnTo>
                  <a:lnTo>
                    <a:pt x="99663" y="1032"/>
                  </a:lnTo>
                  <a:lnTo>
                    <a:pt x="90094" y="0"/>
                  </a:lnTo>
                  <a:lnTo>
                    <a:pt x="70103" y="5093"/>
                  </a:lnTo>
                  <a:lnTo>
                    <a:pt x="44707" y="21114"/>
                  </a:lnTo>
                  <a:lnTo>
                    <a:pt x="22364" y="46268"/>
                  </a:lnTo>
                  <a:lnTo>
                    <a:pt x="6516" y="75948"/>
                  </a:lnTo>
                  <a:lnTo>
                    <a:pt x="0" y="112558"/>
                  </a:lnTo>
                  <a:lnTo>
                    <a:pt x="6204" y="158445"/>
                  </a:lnTo>
                  <a:lnTo>
                    <a:pt x="12152" y="180017"/>
                  </a:lnTo>
                  <a:lnTo>
                    <a:pt x="17715" y="186004"/>
                  </a:lnTo>
                  <a:lnTo>
                    <a:pt x="24933" y="188826"/>
                  </a:lnTo>
                  <a:lnTo>
                    <a:pt x="33255" y="189537"/>
                  </a:lnTo>
                  <a:lnTo>
                    <a:pt x="48741" y="184088"/>
                  </a:lnTo>
                  <a:lnTo>
                    <a:pt x="63422" y="172697"/>
                  </a:lnTo>
                  <a:lnTo>
                    <a:pt x="83672" y="145384"/>
                  </a:lnTo>
                  <a:lnTo>
                    <a:pt x="105415" y="86836"/>
                  </a:lnTo>
                  <a:lnTo>
                    <a:pt x="107967" y="84109"/>
                  </a:lnTo>
                  <a:lnTo>
                    <a:pt x="109668" y="86970"/>
                  </a:lnTo>
                  <a:lnTo>
                    <a:pt x="110802" y="93557"/>
                  </a:lnTo>
                  <a:lnTo>
                    <a:pt x="123577" y="114006"/>
                  </a:lnTo>
                  <a:lnTo>
                    <a:pt x="147769" y="140472"/>
                  </a:lnTo>
                  <a:lnTo>
                    <a:pt x="167096" y="150973"/>
                  </a:lnTo>
                  <a:lnTo>
                    <a:pt x="197298" y="1593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97919" y="2787279"/>
              <a:ext cx="144097" cy="255457"/>
            </a:xfrm>
            <a:custGeom>
              <a:avLst/>
              <a:gdLst/>
              <a:ahLst/>
              <a:cxnLst/>
              <a:rect l="0" t="0" r="0" b="0"/>
              <a:pathLst>
                <a:path w="144097" h="255457">
                  <a:moveTo>
                    <a:pt x="87262" y="13301"/>
                  </a:moveTo>
                  <a:lnTo>
                    <a:pt x="76084" y="2123"/>
                  </a:lnTo>
                  <a:lnTo>
                    <a:pt x="69281" y="0"/>
                  </a:lnTo>
                  <a:lnTo>
                    <a:pt x="52364" y="760"/>
                  </a:lnTo>
                  <a:lnTo>
                    <a:pt x="36267" y="8117"/>
                  </a:lnTo>
                  <a:lnTo>
                    <a:pt x="28699" y="13355"/>
                  </a:lnTo>
                  <a:lnTo>
                    <a:pt x="17171" y="28533"/>
                  </a:lnTo>
                  <a:lnTo>
                    <a:pt x="237" y="66873"/>
                  </a:lnTo>
                  <a:lnTo>
                    <a:pt x="0" y="75922"/>
                  </a:lnTo>
                  <a:lnTo>
                    <a:pt x="5975" y="92215"/>
                  </a:lnTo>
                  <a:lnTo>
                    <a:pt x="19549" y="104136"/>
                  </a:lnTo>
                  <a:lnTo>
                    <a:pt x="74229" y="126258"/>
                  </a:lnTo>
                  <a:lnTo>
                    <a:pt x="129046" y="157739"/>
                  </a:lnTo>
                  <a:lnTo>
                    <a:pt x="136175" y="168084"/>
                  </a:lnTo>
                  <a:lnTo>
                    <a:pt x="144096" y="195177"/>
                  </a:lnTo>
                  <a:lnTo>
                    <a:pt x="142699" y="205912"/>
                  </a:lnTo>
                  <a:lnTo>
                    <a:pt x="138258" y="214238"/>
                  </a:lnTo>
                  <a:lnTo>
                    <a:pt x="105914" y="241595"/>
                  </a:lnTo>
                  <a:lnTo>
                    <a:pt x="79954" y="249296"/>
                  </a:lnTo>
                  <a:lnTo>
                    <a:pt x="41813" y="253631"/>
                  </a:lnTo>
                  <a:lnTo>
                    <a:pt x="13563" y="255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69409" y="2863080"/>
              <a:ext cx="138241" cy="204208"/>
            </a:xfrm>
            <a:custGeom>
              <a:avLst/>
              <a:gdLst/>
              <a:ahLst/>
              <a:cxnLst/>
              <a:rect l="0" t="0" r="0" b="0"/>
              <a:pathLst>
                <a:path w="138241" h="204208">
                  <a:moveTo>
                    <a:pt x="0" y="105956"/>
                  </a:moveTo>
                  <a:lnTo>
                    <a:pt x="37478" y="97623"/>
                  </a:lnTo>
                  <a:lnTo>
                    <a:pt x="88902" y="90272"/>
                  </a:lnTo>
                  <a:lnTo>
                    <a:pt x="119018" y="75312"/>
                  </a:lnTo>
                  <a:lnTo>
                    <a:pt x="132056" y="59581"/>
                  </a:lnTo>
                  <a:lnTo>
                    <a:pt x="137170" y="50473"/>
                  </a:lnTo>
                  <a:lnTo>
                    <a:pt x="138240" y="42061"/>
                  </a:lnTo>
                  <a:lnTo>
                    <a:pt x="133190" y="26475"/>
                  </a:lnTo>
                  <a:lnTo>
                    <a:pt x="111603" y="4547"/>
                  </a:lnTo>
                  <a:lnTo>
                    <a:pt x="102478" y="915"/>
                  </a:lnTo>
                  <a:lnTo>
                    <a:pt x="82980" y="0"/>
                  </a:lnTo>
                  <a:lnTo>
                    <a:pt x="65736" y="6612"/>
                  </a:lnTo>
                  <a:lnTo>
                    <a:pt x="35602" y="29920"/>
                  </a:lnTo>
                  <a:lnTo>
                    <a:pt x="19778" y="55741"/>
                  </a:lnTo>
                  <a:lnTo>
                    <a:pt x="7680" y="85618"/>
                  </a:lnTo>
                  <a:lnTo>
                    <a:pt x="7865" y="122287"/>
                  </a:lnTo>
                  <a:lnTo>
                    <a:pt x="15329" y="162787"/>
                  </a:lnTo>
                  <a:lnTo>
                    <a:pt x="20748" y="173089"/>
                  </a:lnTo>
                  <a:lnTo>
                    <a:pt x="36127" y="187656"/>
                  </a:lnTo>
                  <a:lnTo>
                    <a:pt x="64517" y="202433"/>
                  </a:lnTo>
                  <a:lnTo>
                    <a:pt x="81707" y="204207"/>
                  </a:lnTo>
                  <a:lnTo>
                    <a:pt x="105285" y="200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45426" y="2952882"/>
              <a:ext cx="129310" cy="163554"/>
            </a:xfrm>
            <a:custGeom>
              <a:avLst/>
              <a:gdLst/>
              <a:ahLst/>
              <a:cxnLst/>
              <a:rect l="0" t="0" r="0" b="0"/>
              <a:pathLst>
                <a:path w="129310" h="163554">
                  <a:moveTo>
                    <a:pt x="24024" y="89853"/>
                  </a:moveTo>
                  <a:lnTo>
                    <a:pt x="18435" y="106621"/>
                  </a:lnTo>
                  <a:lnTo>
                    <a:pt x="18811" y="124212"/>
                  </a:lnTo>
                  <a:lnTo>
                    <a:pt x="20549" y="133816"/>
                  </a:lnTo>
                  <a:lnTo>
                    <a:pt x="19368" y="137879"/>
                  </a:lnTo>
                  <a:lnTo>
                    <a:pt x="16241" y="138248"/>
                  </a:lnTo>
                  <a:lnTo>
                    <a:pt x="11816" y="136155"/>
                  </a:lnTo>
                  <a:lnTo>
                    <a:pt x="3781" y="121350"/>
                  </a:lnTo>
                  <a:lnTo>
                    <a:pt x="0" y="110851"/>
                  </a:lnTo>
                  <a:lnTo>
                    <a:pt x="269" y="73718"/>
                  </a:lnTo>
                  <a:lnTo>
                    <a:pt x="7757" y="38669"/>
                  </a:lnTo>
                  <a:lnTo>
                    <a:pt x="22974" y="11646"/>
                  </a:lnTo>
                  <a:lnTo>
                    <a:pt x="31513" y="6130"/>
                  </a:lnTo>
                  <a:lnTo>
                    <a:pt x="53479" y="0"/>
                  </a:lnTo>
                  <a:lnTo>
                    <a:pt x="63548" y="706"/>
                  </a:lnTo>
                  <a:lnTo>
                    <a:pt x="80975" y="7728"/>
                  </a:lnTo>
                  <a:lnTo>
                    <a:pt x="103940" y="30425"/>
                  </a:lnTo>
                  <a:lnTo>
                    <a:pt x="119973" y="59377"/>
                  </a:lnTo>
                  <a:lnTo>
                    <a:pt x="128080" y="122509"/>
                  </a:lnTo>
                  <a:lnTo>
                    <a:pt x="129309" y="163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61109" y="2737409"/>
              <a:ext cx="29441" cy="368498"/>
            </a:xfrm>
            <a:custGeom>
              <a:avLst/>
              <a:gdLst/>
              <a:ahLst/>
              <a:cxnLst/>
              <a:rect l="0" t="0" r="0" b="0"/>
              <a:pathLst>
                <a:path w="29441" h="368498">
                  <a:moveTo>
                    <a:pt x="8383" y="0"/>
                  </a:moveTo>
                  <a:lnTo>
                    <a:pt x="1147" y="50433"/>
                  </a:lnTo>
                  <a:lnTo>
                    <a:pt x="0" y="107750"/>
                  </a:lnTo>
                  <a:lnTo>
                    <a:pt x="5379" y="166847"/>
                  </a:lnTo>
                  <a:lnTo>
                    <a:pt x="7493" y="217372"/>
                  </a:lnTo>
                  <a:lnTo>
                    <a:pt x="9289" y="274586"/>
                  </a:lnTo>
                  <a:lnTo>
                    <a:pt x="19784" y="337556"/>
                  </a:lnTo>
                  <a:lnTo>
                    <a:pt x="2944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64207" y="2895336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3305" y="3120"/>
                  </a:lnTo>
                  <a:lnTo>
                    <a:pt x="92414" y="9065"/>
                  </a:lnTo>
                  <a:lnTo>
                    <a:pt x="32664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253720" y="2940688"/>
              <a:ext cx="158501" cy="172661"/>
            </a:xfrm>
            <a:custGeom>
              <a:avLst/>
              <a:gdLst/>
              <a:ahLst/>
              <a:cxnLst/>
              <a:rect l="0" t="0" r="0" b="0"/>
              <a:pathLst>
                <a:path w="158501" h="172661">
                  <a:moveTo>
                    <a:pt x="0" y="102047"/>
                  </a:moveTo>
                  <a:lnTo>
                    <a:pt x="48931" y="102047"/>
                  </a:lnTo>
                  <a:lnTo>
                    <a:pt x="102472" y="96458"/>
                  </a:lnTo>
                  <a:lnTo>
                    <a:pt x="136037" y="81804"/>
                  </a:lnTo>
                  <a:lnTo>
                    <a:pt x="151318" y="66144"/>
                  </a:lnTo>
                  <a:lnTo>
                    <a:pt x="157031" y="57055"/>
                  </a:lnTo>
                  <a:lnTo>
                    <a:pt x="158500" y="47486"/>
                  </a:lnTo>
                  <a:lnTo>
                    <a:pt x="153892" y="27495"/>
                  </a:lnTo>
                  <a:lnTo>
                    <a:pt x="148218" y="19590"/>
                  </a:lnTo>
                  <a:lnTo>
                    <a:pt x="132555" y="7688"/>
                  </a:lnTo>
                  <a:lnTo>
                    <a:pt x="98417" y="0"/>
                  </a:lnTo>
                  <a:lnTo>
                    <a:pt x="78446" y="4441"/>
                  </a:lnTo>
                  <a:lnTo>
                    <a:pt x="69844" y="8900"/>
                  </a:lnTo>
                  <a:lnTo>
                    <a:pt x="57168" y="23214"/>
                  </a:lnTo>
                  <a:lnTo>
                    <a:pt x="31983" y="81464"/>
                  </a:lnTo>
                  <a:lnTo>
                    <a:pt x="27083" y="102258"/>
                  </a:lnTo>
                  <a:lnTo>
                    <a:pt x="28804" y="123198"/>
                  </a:lnTo>
                  <a:lnTo>
                    <a:pt x="36588" y="141083"/>
                  </a:lnTo>
                  <a:lnTo>
                    <a:pt x="41940" y="149128"/>
                  </a:lnTo>
                  <a:lnTo>
                    <a:pt x="57244" y="161187"/>
                  </a:lnTo>
                  <a:lnTo>
                    <a:pt x="76914" y="169276"/>
                  </a:lnTo>
                  <a:lnTo>
                    <a:pt x="113126" y="172660"/>
                  </a:lnTo>
                  <a:lnTo>
                    <a:pt x="157927" y="165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56374" y="2942488"/>
              <a:ext cx="134259" cy="173948"/>
            </a:xfrm>
            <a:custGeom>
              <a:avLst/>
              <a:gdLst/>
              <a:ahLst/>
              <a:cxnLst/>
              <a:rect l="0" t="0" r="0" b="0"/>
              <a:pathLst>
                <a:path w="134259" h="173948">
                  <a:moveTo>
                    <a:pt x="7916" y="47605"/>
                  </a:moveTo>
                  <a:lnTo>
                    <a:pt x="13505" y="106222"/>
                  </a:lnTo>
                  <a:lnTo>
                    <a:pt x="22570" y="146601"/>
                  </a:lnTo>
                  <a:lnTo>
                    <a:pt x="22365" y="152207"/>
                  </a:lnTo>
                  <a:lnTo>
                    <a:pt x="19888" y="152435"/>
                  </a:lnTo>
                  <a:lnTo>
                    <a:pt x="15897" y="149077"/>
                  </a:lnTo>
                  <a:lnTo>
                    <a:pt x="4691" y="121994"/>
                  </a:lnTo>
                  <a:lnTo>
                    <a:pt x="0" y="64855"/>
                  </a:lnTo>
                  <a:lnTo>
                    <a:pt x="3618" y="40064"/>
                  </a:lnTo>
                  <a:lnTo>
                    <a:pt x="12245" y="20467"/>
                  </a:lnTo>
                  <a:lnTo>
                    <a:pt x="17821" y="11965"/>
                  </a:lnTo>
                  <a:lnTo>
                    <a:pt x="26217" y="6298"/>
                  </a:lnTo>
                  <a:lnTo>
                    <a:pt x="48025" y="0"/>
                  </a:lnTo>
                  <a:lnTo>
                    <a:pt x="70196" y="3441"/>
                  </a:lnTo>
                  <a:lnTo>
                    <a:pt x="90578" y="13938"/>
                  </a:lnTo>
                  <a:lnTo>
                    <a:pt x="107436" y="30302"/>
                  </a:lnTo>
                  <a:lnTo>
                    <a:pt x="124491" y="59246"/>
                  </a:lnTo>
                  <a:lnTo>
                    <a:pt x="132329" y="108873"/>
                  </a:lnTo>
                  <a:lnTo>
                    <a:pt x="133877" y="154377"/>
                  </a:lnTo>
                  <a:lnTo>
                    <a:pt x="134258" y="173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619122" y="2920856"/>
              <a:ext cx="129438" cy="216637"/>
            </a:xfrm>
            <a:custGeom>
              <a:avLst/>
              <a:gdLst/>
              <a:ahLst/>
              <a:cxnLst/>
              <a:rect l="0" t="0" r="0" b="0"/>
              <a:pathLst>
                <a:path w="129438" h="216637">
                  <a:moveTo>
                    <a:pt x="129437" y="6066"/>
                  </a:moveTo>
                  <a:lnTo>
                    <a:pt x="96986" y="0"/>
                  </a:lnTo>
                  <a:lnTo>
                    <a:pt x="76410" y="2590"/>
                  </a:lnTo>
                  <a:lnTo>
                    <a:pt x="45095" y="16214"/>
                  </a:lnTo>
                  <a:lnTo>
                    <a:pt x="19179" y="40658"/>
                  </a:lnTo>
                  <a:lnTo>
                    <a:pt x="2272" y="70128"/>
                  </a:lnTo>
                  <a:lnTo>
                    <a:pt x="0" y="93809"/>
                  </a:lnTo>
                  <a:lnTo>
                    <a:pt x="8073" y="141551"/>
                  </a:lnTo>
                  <a:lnTo>
                    <a:pt x="23158" y="174111"/>
                  </a:lnTo>
                  <a:lnTo>
                    <a:pt x="48034" y="200397"/>
                  </a:lnTo>
                  <a:lnTo>
                    <a:pt x="70641" y="209419"/>
                  </a:lnTo>
                  <a:lnTo>
                    <a:pt x="129437" y="216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807750" y="2951173"/>
              <a:ext cx="225080" cy="207377"/>
            </a:xfrm>
            <a:custGeom>
              <a:avLst/>
              <a:gdLst/>
              <a:ahLst/>
              <a:cxnLst/>
              <a:rect l="0" t="0" r="0" b="0"/>
              <a:pathLst>
                <a:path w="225080" h="207377">
                  <a:moveTo>
                    <a:pt x="25037" y="102091"/>
                  </a:moveTo>
                  <a:lnTo>
                    <a:pt x="41805" y="90913"/>
                  </a:lnTo>
                  <a:lnTo>
                    <a:pt x="97363" y="79215"/>
                  </a:lnTo>
                  <a:lnTo>
                    <a:pt x="108349" y="76312"/>
                  </a:lnTo>
                  <a:lnTo>
                    <a:pt x="116843" y="70867"/>
                  </a:lnTo>
                  <a:lnTo>
                    <a:pt x="129401" y="55458"/>
                  </a:lnTo>
                  <a:lnTo>
                    <a:pt x="132642" y="36912"/>
                  </a:lnTo>
                  <a:lnTo>
                    <a:pt x="131869" y="27053"/>
                  </a:lnTo>
                  <a:lnTo>
                    <a:pt x="127844" y="19310"/>
                  </a:lnTo>
                  <a:lnTo>
                    <a:pt x="114013" y="7588"/>
                  </a:lnTo>
                  <a:lnTo>
                    <a:pt x="80906" y="0"/>
                  </a:lnTo>
                  <a:lnTo>
                    <a:pt x="61177" y="4465"/>
                  </a:lnTo>
                  <a:lnTo>
                    <a:pt x="29447" y="26395"/>
                  </a:lnTo>
                  <a:lnTo>
                    <a:pt x="13346" y="51976"/>
                  </a:lnTo>
                  <a:lnTo>
                    <a:pt x="1166" y="81783"/>
                  </a:lnTo>
                  <a:lnTo>
                    <a:pt x="0" y="102424"/>
                  </a:lnTo>
                  <a:lnTo>
                    <a:pt x="4551" y="123296"/>
                  </a:lnTo>
                  <a:lnTo>
                    <a:pt x="20267" y="153608"/>
                  </a:lnTo>
                  <a:lnTo>
                    <a:pt x="33056" y="170221"/>
                  </a:lnTo>
                  <a:lnTo>
                    <a:pt x="58999" y="187138"/>
                  </a:lnTo>
                  <a:lnTo>
                    <a:pt x="107612" y="202165"/>
                  </a:lnTo>
                  <a:lnTo>
                    <a:pt x="162274" y="206346"/>
                  </a:lnTo>
                  <a:lnTo>
                    <a:pt x="225079" y="207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694880" y="3611274"/>
            <a:ext cx="4329799" cy="581486"/>
            <a:chOff x="694880" y="3611274"/>
            <a:chExt cx="4329799" cy="581486"/>
          </a:xfrm>
        </p:grpSpPr>
        <p:sp>
          <p:nvSpPr>
            <p:cNvPr id="79" name="Freeform 78"/>
            <p:cNvSpPr/>
            <p:nvPr/>
          </p:nvSpPr>
          <p:spPr>
            <a:xfrm>
              <a:off x="694880" y="381131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8864" y="2195"/>
                  </a:lnTo>
                  <a:lnTo>
                    <a:pt x="27300" y="2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11471" y="3629168"/>
              <a:ext cx="246664" cy="483278"/>
            </a:xfrm>
            <a:custGeom>
              <a:avLst/>
              <a:gdLst/>
              <a:ahLst/>
              <a:cxnLst/>
              <a:rect l="0" t="0" r="0" b="0"/>
              <a:pathLst>
                <a:path w="246664" h="483278">
                  <a:moveTo>
                    <a:pt x="215078" y="87391"/>
                  </a:moveTo>
                  <a:lnTo>
                    <a:pt x="194834" y="43429"/>
                  </a:lnTo>
                  <a:lnTo>
                    <a:pt x="175674" y="18733"/>
                  </a:lnTo>
                  <a:lnTo>
                    <a:pt x="149590" y="2187"/>
                  </a:lnTo>
                  <a:lnTo>
                    <a:pt x="123581" y="0"/>
                  </a:lnTo>
                  <a:lnTo>
                    <a:pt x="94864" y="4097"/>
                  </a:lnTo>
                  <a:lnTo>
                    <a:pt x="70402" y="13717"/>
                  </a:lnTo>
                  <a:lnTo>
                    <a:pt x="42490" y="37876"/>
                  </a:lnTo>
                  <a:lnTo>
                    <a:pt x="24990" y="72850"/>
                  </a:lnTo>
                  <a:lnTo>
                    <a:pt x="8597" y="127759"/>
                  </a:lnTo>
                  <a:lnTo>
                    <a:pt x="0" y="177861"/>
                  </a:lnTo>
                  <a:lnTo>
                    <a:pt x="3822" y="235470"/>
                  </a:lnTo>
                  <a:lnTo>
                    <a:pt x="11194" y="290104"/>
                  </a:lnTo>
                  <a:lnTo>
                    <a:pt x="16237" y="342166"/>
                  </a:lnTo>
                  <a:lnTo>
                    <a:pt x="37717" y="402273"/>
                  </a:lnTo>
                  <a:lnTo>
                    <a:pt x="52023" y="428550"/>
                  </a:lnTo>
                  <a:lnTo>
                    <a:pt x="94386" y="472147"/>
                  </a:lnTo>
                  <a:lnTo>
                    <a:pt x="115424" y="480662"/>
                  </a:lnTo>
                  <a:lnTo>
                    <a:pt x="140371" y="483277"/>
                  </a:lnTo>
                  <a:lnTo>
                    <a:pt x="179554" y="477002"/>
                  </a:lnTo>
                  <a:lnTo>
                    <a:pt x="221709" y="457633"/>
                  </a:lnTo>
                  <a:lnTo>
                    <a:pt x="246663" y="445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186614" y="3927129"/>
              <a:ext cx="177880" cy="182673"/>
            </a:xfrm>
            <a:custGeom>
              <a:avLst/>
              <a:gdLst/>
              <a:ahLst/>
              <a:cxnLst/>
              <a:rect l="0" t="0" r="0" b="0"/>
              <a:pathLst>
                <a:path w="177880" h="182673">
                  <a:moveTo>
                    <a:pt x="97862" y="0"/>
                  </a:moveTo>
                  <a:lnTo>
                    <a:pt x="55171" y="14573"/>
                  </a:lnTo>
                  <a:lnTo>
                    <a:pt x="35604" y="27534"/>
                  </a:lnTo>
                  <a:lnTo>
                    <a:pt x="12605" y="54562"/>
                  </a:lnTo>
                  <a:lnTo>
                    <a:pt x="2258" y="74553"/>
                  </a:lnTo>
                  <a:lnTo>
                    <a:pt x="0" y="98255"/>
                  </a:lnTo>
                  <a:lnTo>
                    <a:pt x="4065" y="123218"/>
                  </a:lnTo>
                  <a:lnTo>
                    <a:pt x="13671" y="146011"/>
                  </a:lnTo>
                  <a:lnTo>
                    <a:pt x="28858" y="161600"/>
                  </a:lnTo>
                  <a:lnTo>
                    <a:pt x="67204" y="181140"/>
                  </a:lnTo>
                  <a:lnTo>
                    <a:pt x="87746" y="182672"/>
                  </a:lnTo>
                  <a:lnTo>
                    <a:pt x="107404" y="178284"/>
                  </a:lnTo>
                  <a:lnTo>
                    <a:pt x="139088" y="156403"/>
                  </a:lnTo>
                  <a:lnTo>
                    <a:pt x="167877" y="123961"/>
                  </a:lnTo>
                  <a:lnTo>
                    <a:pt x="175773" y="101107"/>
                  </a:lnTo>
                  <a:lnTo>
                    <a:pt x="177879" y="88462"/>
                  </a:lnTo>
                  <a:lnTo>
                    <a:pt x="173979" y="65053"/>
                  </a:lnTo>
                  <a:lnTo>
                    <a:pt x="163278" y="44120"/>
                  </a:lnTo>
                  <a:lnTo>
                    <a:pt x="146823" y="27018"/>
                  </a:lnTo>
                  <a:lnTo>
                    <a:pt x="137522" y="22691"/>
                  </a:lnTo>
                  <a:lnTo>
                    <a:pt x="8733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400290" y="3935824"/>
              <a:ext cx="189514" cy="131943"/>
            </a:xfrm>
            <a:custGeom>
              <a:avLst/>
              <a:gdLst/>
              <a:ahLst/>
              <a:cxnLst/>
              <a:rect l="0" t="0" r="0" b="0"/>
              <a:pathLst>
                <a:path w="189514" h="131943">
                  <a:moveTo>
                    <a:pt x="0" y="75533"/>
                  </a:moveTo>
                  <a:lnTo>
                    <a:pt x="0" y="97890"/>
                  </a:lnTo>
                  <a:lnTo>
                    <a:pt x="12131" y="131942"/>
                  </a:lnTo>
                  <a:lnTo>
                    <a:pt x="10427" y="130686"/>
                  </a:lnTo>
                  <a:lnTo>
                    <a:pt x="6951" y="126340"/>
                  </a:lnTo>
                  <a:lnTo>
                    <a:pt x="2059" y="97866"/>
                  </a:lnTo>
                  <a:lnTo>
                    <a:pt x="6199" y="65383"/>
                  </a:lnTo>
                  <a:lnTo>
                    <a:pt x="20424" y="39120"/>
                  </a:lnTo>
                  <a:lnTo>
                    <a:pt x="27654" y="34880"/>
                  </a:lnTo>
                  <a:lnTo>
                    <a:pt x="45046" y="33289"/>
                  </a:lnTo>
                  <a:lnTo>
                    <a:pt x="52257" y="36842"/>
                  </a:lnTo>
                  <a:lnTo>
                    <a:pt x="63389" y="50148"/>
                  </a:lnTo>
                  <a:lnTo>
                    <a:pt x="76234" y="77370"/>
                  </a:lnTo>
                  <a:lnTo>
                    <a:pt x="78898" y="79097"/>
                  </a:lnTo>
                  <a:lnTo>
                    <a:pt x="80675" y="75569"/>
                  </a:lnTo>
                  <a:lnTo>
                    <a:pt x="89115" y="41875"/>
                  </a:lnTo>
                  <a:lnTo>
                    <a:pt x="104263" y="17337"/>
                  </a:lnTo>
                  <a:lnTo>
                    <a:pt x="120038" y="5605"/>
                  </a:lnTo>
                  <a:lnTo>
                    <a:pt x="129158" y="838"/>
                  </a:lnTo>
                  <a:lnTo>
                    <a:pt x="137578" y="0"/>
                  </a:lnTo>
                  <a:lnTo>
                    <a:pt x="153173" y="5308"/>
                  </a:lnTo>
                  <a:lnTo>
                    <a:pt x="164783" y="18586"/>
                  </a:lnTo>
                  <a:lnTo>
                    <a:pt x="181768" y="55706"/>
                  </a:lnTo>
                  <a:lnTo>
                    <a:pt x="189513" y="117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652974" y="3897766"/>
              <a:ext cx="242156" cy="175886"/>
            </a:xfrm>
            <a:custGeom>
              <a:avLst/>
              <a:gdLst/>
              <a:ahLst/>
              <a:cxnLst/>
              <a:rect l="0" t="0" r="0" b="0"/>
              <a:pathLst>
                <a:path w="242156" h="175886">
                  <a:moveTo>
                    <a:pt x="0" y="82006"/>
                  </a:moveTo>
                  <a:lnTo>
                    <a:pt x="14654" y="135033"/>
                  </a:lnTo>
                  <a:lnTo>
                    <a:pt x="19792" y="175885"/>
                  </a:lnTo>
                  <a:lnTo>
                    <a:pt x="20890" y="131341"/>
                  </a:lnTo>
                  <a:lnTo>
                    <a:pt x="13788" y="81092"/>
                  </a:lnTo>
                  <a:lnTo>
                    <a:pt x="13834" y="36372"/>
                  </a:lnTo>
                  <a:lnTo>
                    <a:pt x="22136" y="11421"/>
                  </a:lnTo>
                  <a:lnTo>
                    <a:pt x="29965" y="4534"/>
                  </a:lnTo>
                  <a:lnTo>
                    <a:pt x="39864" y="1112"/>
                  </a:lnTo>
                  <a:lnTo>
                    <a:pt x="51142" y="0"/>
                  </a:lnTo>
                  <a:lnTo>
                    <a:pt x="61001" y="2769"/>
                  </a:lnTo>
                  <a:lnTo>
                    <a:pt x="101027" y="36346"/>
                  </a:lnTo>
                  <a:lnTo>
                    <a:pt x="117021" y="63018"/>
                  </a:lnTo>
                  <a:lnTo>
                    <a:pt x="120128" y="64668"/>
                  </a:lnTo>
                  <a:lnTo>
                    <a:pt x="122199" y="61088"/>
                  </a:lnTo>
                  <a:lnTo>
                    <a:pt x="131113" y="27311"/>
                  </a:lnTo>
                  <a:lnTo>
                    <a:pt x="136541" y="19806"/>
                  </a:lnTo>
                  <a:lnTo>
                    <a:pt x="151932" y="8348"/>
                  </a:lnTo>
                  <a:lnTo>
                    <a:pt x="160949" y="7164"/>
                  </a:lnTo>
                  <a:lnTo>
                    <a:pt x="180327" y="12088"/>
                  </a:lnTo>
                  <a:lnTo>
                    <a:pt x="197519" y="25195"/>
                  </a:lnTo>
                  <a:lnTo>
                    <a:pt x="211788" y="42718"/>
                  </a:lnTo>
                  <a:lnTo>
                    <a:pt x="222030" y="62205"/>
                  </a:lnTo>
                  <a:lnTo>
                    <a:pt x="233482" y="122090"/>
                  </a:lnTo>
                  <a:lnTo>
                    <a:pt x="242155" y="155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23842" y="3905524"/>
              <a:ext cx="136381" cy="151034"/>
            </a:xfrm>
            <a:custGeom>
              <a:avLst/>
              <a:gdLst/>
              <a:ahLst/>
              <a:cxnLst/>
              <a:rect l="0" t="0" r="0" b="0"/>
              <a:pathLst>
                <a:path w="136381" h="151034">
                  <a:moveTo>
                    <a:pt x="76572" y="21605"/>
                  </a:moveTo>
                  <a:lnTo>
                    <a:pt x="70983" y="4838"/>
                  </a:lnTo>
                  <a:lnTo>
                    <a:pt x="64657" y="1068"/>
                  </a:lnTo>
                  <a:lnTo>
                    <a:pt x="45150" y="0"/>
                  </a:lnTo>
                  <a:lnTo>
                    <a:pt x="27122" y="6543"/>
                  </a:lnTo>
                  <a:lnTo>
                    <a:pt x="19039" y="11564"/>
                  </a:lnTo>
                  <a:lnTo>
                    <a:pt x="6938" y="29621"/>
                  </a:lnTo>
                  <a:lnTo>
                    <a:pt x="0" y="52074"/>
                  </a:lnTo>
                  <a:lnTo>
                    <a:pt x="2671" y="84445"/>
                  </a:lnTo>
                  <a:lnTo>
                    <a:pt x="12042" y="115094"/>
                  </a:lnTo>
                  <a:lnTo>
                    <a:pt x="22935" y="131786"/>
                  </a:lnTo>
                  <a:lnTo>
                    <a:pt x="38696" y="143884"/>
                  </a:lnTo>
                  <a:lnTo>
                    <a:pt x="47812" y="148748"/>
                  </a:lnTo>
                  <a:lnTo>
                    <a:pt x="67299" y="151033"/>
                  </a:lnTo>
                  <a:lnTo>
                    <a:pt x="87659" y="146979"/>
                  </a:lnTo>
                  <a:lnTo>
                    <a:pt x="108406" y="137378"/>
                  </a:lnTo>
                  <a:lnTo>
                    <a:pt x="123086" y="122193"/>
                  </a:lnTo>
                  <a:lnTo>
                    <a:pt x="132340" y="102575"/>
                  </a:lnTo>
                  <a:lnTo>
                    <a:pt x="136380" y="66394"/>
                  </a:lnTo>
                  <a:lnTo>
                    <a:pt x="133179" y="43851"/>
                  </a:lnTo>
                  <a:lnTo>
                    <a:pt x="128348" y="35266"/>
                  </a:lnTo>
                  <a:lnTo>
                    <a:pt x="113622" y="22607"/>
                  </a:lnTo>
                  <a:lnTo>
                    <a:pt x="85600" y="8904"/>
                  </a:lnTo>
                  <a:lnTo>
                    <a:pt x="79081" y="7289"/>
                  </a:lnTo>
                  <a:lnTo>
                    <a:pt x="74736" y="7382"/>
                  </a:lnTo>
                  <a:lnTo>
                    <a:pt x="66044" y="11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16227" y="3840522"/>
              <a:ext cx="168457" cy="191893"/>
            </a:xfrm>
            <a:custGeom>
              <a:avLst/>
              <a:gdLst/>
              <a:ahLst/>
              <a:cxnLst/>
              <a:rect l="0" t="0" r="0" b="0"/>
              <a:pathLst>
                <a:path w="168457" h="191893">
                  <a:moveTo>
                    <a:pt x="0" y="86607"/>
                  </a:moveTo>
                  <a:lnTo>
                    <a:pt x="17959" y="140482"/>
                  </a:lnTo>
                  <a:lnTo>
                    <a:pt x="25859" y="164182"/>
                  </a:lnTo>
                  <a:lnTo>
                    <a:pt x="23000" y="150926"/>
                  </a:lnTo>
                  <a:lnTo>
                    <a:pt x="21313" y="91929"/>
                  </a:lnTo>
                  <a:lnTo>
                    <a:pt x="32544" y="34666"/>
                  </a:lnTo>
                  <a:lnTo>
                    <a:pt x="35734" y="23904"/>
                  </a:lnTo>
                  <a:lnTo>
                    <a:pt x="41370" y="15559"/>
                  </a:lnTo>
                  <a:lnTo>
                    <a:pt x="56992" y="3168"/>
                  </a:lnTo>
                  <a:lnTo>
                    <a:pt x="75633" y="0"/>
                  </a:lnTo>
                  <a:lnTo>
                    <a:pt x="95616" y="3661"/>
                  </a:lnTo>
                  <a:lnTo>
                    <a:pt x="116196" y="13088"/>
                  </a:lnTo>
                  <a:lnTo>
                    <a:pt x="130802" y="28196"/>
                  </a:lnTo>
                  <a:lnTo>
                    <a:pt x="149710" y="66491"/>
                  </a:lnTo>
                  <a:lnTo>
                    <a:pt x="156846" y="129770"/>
                  </a:lnTo>
                  <a:lnTo>
                    <a:pt x="160727" y="164907"/>
                  </a:lnTo>
                  <a:lnTo>
                    <a:pt x="168456" y="191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12283" y="3800787"/>
              <a:ext cx="188298" cy="99999"/>
            </a:xfrm>
            <a:custGeom>
              <a:avLst/>
              <a:gdLst/>
              <a:ahLst/>
              <a:cxnLst/>
              <a:rect l="0" t="0" r="0" b="0"/>
              <a:pathLst>
                <a:path w="188298" h="99999">
                  <a:moveTo>
                    <a:pt x="72483" y="0"/>
                  </a:moveTo>
                  <a:lnTo>
                    <a:pt x="87138" y="49552"/>
                  </a:lnTo>
                  <a:lnTo>
                    <a:pt x="84593" y="56431"/>
                  </a:lnTo>
                  <a:lnTo>
                    <a:pt x="78217" y="59848"/>
                  </a:lnTo>
                  <a:lnTo>
                    <a:pt x="59824" y="60524"/>
                  </a:lnTo>
                  <a:lnTo>
                    <a:pt x="29738" y="56668"/>
                  </a:lnTo>
                  <a:lnTo>
                    <a:pt x="9032" y="59501"/>
                  </a:lnTo>
                  <a:lnTo>
                    <a:pt x="3276" y="65404"/>
                  </a:lnTo>
                  <a:lnTo>
                    <a:pt x="609" y="74018"/>
                  </a:lnTo>
                  <a:lnTo>
                    <a:pt x="0" y="84440"/>
                  </a:lnTo>
                  <a:lnTo>
                    <a:pt x="4274" y="91389"/>
                  </a:lnTo>
                  <a:lnTo>
                    <a:pt x="11803" y="96021"/>
                  </a:lnTo>
                  <a:lnTo>
                    <a:pt x="31476" y="99998"/>
                  </a:lnTo>
                  <a:lnTo>
                    <a:pt x="51918" y="97866"/>
                  </a:lnTo>
                  <a:lnTo>
                    <a:pt x="69582" y="89899"/>
                  </a:lnTo>
                  <a:lnTo>
                    <a:pt x="87572" y="79730"/>
                  </a:lnTo>
                  <a:lnTo>
                    <a:pt x="145166" y="59994"/>
                  </a:lnTo>
                  <a:lnTo>
                    <a:pt x="188297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69512" y="3627631"/>
              <a:ext cx="144207" cy="372452"/>
            </a:xfrm>
            <a:custGeom>
              <a:avLst/>
              <a:gdLst/>
              <a:ahLst/>
              <a:cxnLst/>
              <a:rect l="0" t="0" r="0" b="0"/>
              <a:pathLst>
                <a:path w="144207" h="372452">
                  <a:moveTo>
                    <a:pt x="10052" y="78400"/>
                  </a:moveTo>
                  <a:lnTo>
                    <a:pt x="13172" y="130450"/>
                  </a:lnTo>
                  <a:lnTo>
                    <a:pt x="18386" y="183509"/>
                  </a:lnTo>
                  <a:lnTo>
                    <a:pt x="25736" y="242662"/>
                  </a:lnTo>
                  <a:lnTo>
                    <a:pt x="31218" y="296546"/>
                  </a:lnTo>
                  <a:lnTo>
                    <a:pt x="39233" y="352251"/>
                  </a:lnTo>
                  <a:lnTo>
                    <a:pt x="39399" y="372077"/>
                  </a:lnTo>
                  <a:lnTo>
                    <a:pt x="37806" y="372451"/>
                  </a:lnTo>
                  <a:lnTo>
                    <a:pt x="35574" y="369190"/>
                  </a:lnTo>
                  <a:lnTo>
                    <a:pt x="24756" y="330335"/>
                  </a:lnTo>
                  <a:lnTo>
                    <a:pt x="15542" y="269432"/>
                  </a:lnTo>
                  <a:lnTo>
                    <a:pt x="9967" y="210457"/>
                  </a:lnTo>
                  <a:lnTo>
                    <a:pt x="1933" y="152535"/>
                  </a:lnTo>
                  <a:lnTo>
                    <a:pt x="0" y="96033"/>
                  </a:lnTo>
                  <a:lnTo>
                    <a:pt x="9193" y="34916"/>
                  </a:lnTo>
                  <a:lnTo>
                    <a:pt x="19809" y="13840"/>
                  </a:lnTo>
                  <a:lnTo>
                    <a:pt x="28255" y="7284"/>
                  </a:lnTo>
                  <a:lnTo>
                    <a:pt x="50118" y="0"/>
                  </a:lnTo>
                  <a:lnTo>
                    <a:pt x="60160" y="397"/>
                  </a:lnTo>
                  <a:lnTo>
                    <a:pt x="77556" y="7077"/>
                  </a:lnTo>
                  <a:lnTo>
                    <a:pt x="100503" y="23991"/>
                  </a:lnTo>
                  <a:lnTo>
                    <a:pt x="122120" y="49410"/>
                  </a:lnTo>
                  <a:lnTo>
                    <a:pt x="137754" y="84758"/>
                  </a:lnTo>
                  <a:lnTo>
                    <a:pt x="144206" y="124867"/>
                  </a:lnTo>
                  <a:lnTo>
                    <a:pt x="139476" y="149355"/>
                  </a:lnTo>
                  <a:lnTo>
                    <a:pt x="134939" y="160798"/>
                  </a:lnTo>
                  <a:lnTo>
                    <a:pt x="120540" y="176632"/>
                  </a:lnTo>
                  <a:lnTo>
                    <a:pt x="72522" y="200303"/>
                  </a:lnTo>
                  <a:lnTo>
                    <a:pt x="31109" y="215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18422" y="3832373"/>
              <a:ext cx="92770" cy="140637"/>
            </a:xfrm>
            <a:custGeom>
              <a:avLst/>
              <a:gdLst/>
              <a:ahLst/>
              <a:cxnLst/>
              <a:rect l="0" t="0" r="0" b="0"/>
              <a:pathLst>
                <a:path w="92770" h="140637">
                  <a:moveTo>
                    <a:pt x="19070" y="84228"/>
                  </a:moveTo>
                  <a:lnTo>
                    <a:pt x="22189" y="126919"/>
                  </a:lnTo>
                  <a:lnTo>
                    <a:pt x="25136" y="140636"/>
                  </a:lnTo>
                  <a:lnTo>
                    <a:pt x="22545" y="135035"/>
                  </a:lnTo>
                  <a:lnTo>
                    <a:pt x="2485" y="71806"/>
                  </a:lnTo>
                  <a:lnTo>
                    <a:pt x="0" y="46732"/>
                  </a:lnTo>
                  <a:lnTo>
                    <a:pt x="2847" y="35833"/>
                  </a:lnTo>
                  <a:lnTo>
                    <a:pt x="15369" y="17486"/>
                  </a:lnTo>
                  <a:lnTo>
                    <a:pt x="35752" y="7771"/>
                  </a:lnTo>
                  <a:lnTo>
                    <a:pt x="927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25965" y="3863958"/>
              <a:ext cx="108297" cy="147507"/>
            </a:xfrm>
            <a:custGeom>
              <a:avLst/>
              <a:gdLst/>
              <a:ahLst/>
              <a:cxnLst/>
              <a:rect l="0" t="0" r="0" b="0"/>
              <a:pathLst>
                <a:path w="108297" h="147507">
                  <a:moveTo>
                    <a:pt x="79983" y="21057"/>
                  </a:moveTo>
                  <a:lnTo>
                    <a:pt x="27278" y="40185"/>
                  </a:lnTo>
                  <a:lnTo>
                    <a:pt x="11325" y="51396"/>
                  </a:lnTo>
                  <a:lnTo>
                    <a:pt x="2675" y="70416"/>
                  </a:lnTo>
                  <a:lnTo>
                    <a:pt x="0" y="93297"/>
                  </a:lnTo>
                  <a:lnTo>
                    <a:pt x="2711" y="115165"/>
                  </a:lnTo>
                  <a:lnTo>
                    <a:pt x="14055" y="133463"/>
                  </a:lnTo>
                  <a:lnTo>
                    <a:pt x="21993" y="141618"/>
                  </a:lnTo>
                  <a:lnTo>
                    <a:pt x="30794" y="145885"/>
                  </a:lnTo>
                  <a:lnTo>
                    <a:pt x="49932" y="147506"/>
                  </a:lnTo>
                  <a:lnTo>
                    <a:pt x="80438" y="136252"/>
                  </a:lnTo>
                  <a:lnTo>
                    <a:pt x="95003" y="118268"/>
                  </a:lnTo>
                  <a:lnTo>
                    <a:pt x="104206" y="94678"/>
                  </a:lnTo>
                  <a:lnTo>
                    <a:pt x="108296" y="68595"/>
                  </a:lnTo>
                  <a:lnTo>
                    <a:pt x="103875" y="47644"/>
                  </a:lnTo>
                  <a:lnTo>
                    <a:pt x="99420" y="38782"/>
                  </a:lnTo>
                  <a:lnTo>
                    <a:pt x="85112" y="25815"/>
                  </a:lnTo>
                  <a:lnTo>
                    <a:pt x="70564" y="16153"/>
                  </a:lnTo>
                  <a:lnTo>
                    <a:pt x="589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62634" y="3818563"/>
              <a:ext cx="95545" cy="374197"/>
            </a:xfrm>
            <a:custGeom>
              <a:avLst/>
              <a:gdLst/>
              <a:ahLst/>
              <a:cxnLst/>
              <a:rect l="0" t="0" r="0" b="0"/>
              <a:pathLst>
                <a:path w="95545" h="374197">
                  <a:moveTo>
                    <a:pt x="6485" y="129623"/>
                  </a:moveTo>
                  <a:lnTo>
                    <a:pt x="41232" y="191904"/>
                  </a:lnTo>
                  <a:lnTo>
                    <a:pt x="61485" y="245954"/>
                  </a:lnTo>
                  <a:lnTo>
                    <a:pt x="84957" y="308459"/>
                  </a:lnTo>
                  <a:lnTo>
                    <a:pt x="95544" y="370141"/>
                  </a:lnTo>
                  <a:lnTo>
                    <a:pt x="95103" y="374196"/>
                  </a:lnTo>
                  <a:lnTo>
                    <a:pt x="92470" y="373390"/>
                  </a:lnTo>
                  <a:lnTo>
                    <a:pt x="88375" y="369344"/>
                  </a:lnTo>
                  <a:lnTo>
                    <a:pt x="66249" y="317998"/>
                  </a:lnTo>
                  <a:lnTo>
                    <a:pt x="48612" y="263224"/>
                  </a:lnTo>
                  <a:lnTo>
                    <a:pt x="31053" y="203109"/>
                  </a:lnTo>
                  <a:lnTo>
                    <a:pt x="13504" y="141741"/>
                  </a:lnTo>
                  <a:lnTo>
                    <a:pt x="636" y="88776"/>
                  </a:lnTo>
                  <a:lnTo>
                    <a:pt x="0" y="29442"/>
                  </a:lnTo>
                  <a:lnTo>
                    <a:pt x="2162" y="17212"/>
                  </a:lnTo>
                  <a:lnTo>
                    <a:pt x="8282" y="9059"/>
                  </a:lnTo>
                  <a:lnTo>
                    <a:pt x="27561" y="0"/>
                  </a:lnTo>
                  <a:lnTo>
                    <a:pt x="35743" y="1094"/>
                  </a:lnTo>
                  <a:lnTo>
                    <a:pt x="42368" y="5332"/>
                  </a:lnTo>
                  <a:lnTo>
                    <a:pt x="66995" y="37352"/>
                  </a:lnTo>
                  <a:lnTo>
                    <a:pt x="71203" y="60147"/>
                  </a:lnTo>
                  <a:lnTo>
                    <a:pt x="64372" y="107321"/>
                  </a:lnTo>
                  <a:lnTo>
                    <a:pt x="57945" y="115925"/>
                  </a:lnTo>
                  <a:lnTo>
                    <a:pt x="17013" y="140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42818" y="3815686"/>
              <a:ext cx="137351" cy="135553"/>
            </a:xfrm>
            <a:custGeom>
              <a:avLst/>
              <a:gdLst/>
              <a:ahLst/>
              <a:cxnLst/>
              <a:rect l="0" t="0" r="0" b="0"/>
              <a:pathLst>
                <a:path w="137351" h="135553">
                  <a:moveTo>
                    <a:pt x="0" y="79858"/>
                  </a:moveTo>
                  <a:lnTo>
                    <a:pt x="55045" y="63069"/>
                  </a:lnTo>
                  <a:lnTo>
                    <a:pt x="114512" y="53774"/>
                  </a:lnTo>
                  <a:lnTo>
                    <a:pt x="123135" y="48430"/>
                  </a:lnTo>
                  <a:lnTo>
                    <a:pt x="135835" y="33135"/>
                  </a:lnTo>
                  <a:lnTo>
                    <a:pt x="137350" y="25312"/>
                  </a:lnTo>
                  <a:lnTo>
                    <a:pt x="136021" y="17758"/>
                  </a:lnTo>
                  <a:lnTo>
                    <a:pt x="132795" y="10382"/>
                  </a:lnTo>
                  <a:lnTo>
                    <a:pt x="125964" y="5464"/>
                  </a:lnTo>
                  <a:lnTo>
                    <a:pt x="105897" y="0"/>
                  </a:lnTo>
                  <a:lnTo>
                    <a:pt x="73881" y="2514"/>
                  </a:lnTo>
                  <a:lnTo>
                    <a:pt x="65632" y="7238"/>
                  </a:lnTo>
                  <a:lnTo>
                    <a:pt x="53346" y="21846"/>
                  </a:lnTo>
                  <a:lnTo>
                    <a:pt x="39853" y="55390"/>
                  </a:lnTo>
                  <a:lnTo>
                    <a:pt x="41499" y="78342"/>
                  </a:lnTo>
                  <a:lnTo>
                    <a:pt x="50030" y="99071"/>
                  </a:lnTo>
                  <a:lnTo>
                    <a:pt x="61620" y="116083"/>
                  </a:lnTo>
                  <a:lnTo>
                    <a:pt x="77689" y="128323"/>
                  </a:lnTo>
                  <a:lnTo>
                    <a:pt x="86888" y="133225"/>
                  </a:lnTo>
                  <a:lnTo>
                    <a:pt x="103348" y="135552"/>
                  </a:lnTo>
                  <a:lnTo>
                    <a:pt x="126342" y="132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14787" y="3737616"/>
              <a:ext cx="101773" cy="202459"/>
            </a:xfrm>
            <a:custGeom>
              <a:avLst/>
              <a:gdLst/>
              <a:ahLst/>
              <a:cxnLst/>
              <a:rect l="0" t="0" r="0" b="0"/>
              <a:pathLst>
                <a:path w="101773" h="202459">
                  <a:moveTo>
                    <a:pt x="28073" y="115814"/>
                  </a:moveTo>
                  <a:lnTo>
                    <a:pt x="31192" y="158505"/>
                  </a:lnTo>
                  <a:lnTo>
                    <a:pt x="43691" y="202458"/>
                  </a:lnTo>
                  <a:lnTo>
                    <a:pt x="27549" y="143292"/>
                  </a:lnTo>
                  <a:lnTo>
                    <a:pt x="14270" y="107188"/>
                  </a:lnTo>
                  <a:lnTo>
                    <a:pt x="4390" y="83904"/>
                  </a:lnTo>
                  <a:lnTo>
                    <a:pt x="0" y="57958"/>
                  </a:lnTo>
                  <a:lnTo>
                    <a:pt x="4287" y="37067"/>
                  </a:lnTo>
                  <a:lnTo>
                    <a:pt x="8706" y="28221"/>
                  </a:lnTo>
                  <a:lnTo>
                    <a:pt x="22975" y="15272"/>
                  </a:lnTo>
                  <a:lnTo>
                    <a:pt x="42185" y="6788"/>
                  </a:lnTo>
                  <a:lnTo>
                    <a:pt x="1017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95295" y="387448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126342"/>
                  </a:moveTo>
                  <a:lnTo>
                    <a:pt x="2195" y="88864"/>
                  </a:lnTo>
                  <a:lnTo>
                    <a:pt x="433" y="318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80247" y="3611274"/>
              <a:ext cx="303818" cy="386710"/>
            </a:xfrm>
            <a:custGeom>
              <a:avLst/>
              <a:gdLst/>
              <a:ahLst/>
              <a:cxnLst/>
              <a:rect l="0" t="0" r="0" b="0"/>
              <a:pathLst>
                <a:path w="303818" h="386710">
                  <a:moveTo>
                    <a:pt x="41639" y="379026"/>
                  </a:moveTo>
                  <a:lnTo>
                    <a:pt x="33306" y="341548"/>
                  </a:lnTo>
                  <a:lnTo>
                    <a:pt x="25955" y="284536"/>
                  </a:lnTo>
                  <a:lnTo>
                    <a:pt x="22174" y="228586"/>
                  </a:lnTo>
                  <a:lnTo>
                    <a:pt x="13660" y="168505"/>
                  </a:lnTo>
                  <a:lnTo>
                    <a:pt x="9952" y="116218"/>
                  </a:lnTo>
                  <a:lnTo>
                    <a:pt x="1931" y="62211"/>
                  </a:lnTo>
                  <a:lnTo>
                    <a:pt x="0" y="6830"/>
                  </a:lnTo>
                  <a:lnTo>
                    <a:pt x="1011" y="1044"/>
                  </a:lnTo>
                  <a:lnTo>
                    <a:pt x="2855" y="696"/>
                  </a:lnTo>
                  <a:lnTo>
                    <a:pt x="14159" y="23213"/>
                  </a:lnTo>
                  <a:lnTo>
                    <a:pt x="38940" y="83224"/>
                  </a:lnTo>
                  <a:lnTo>
                    <a:pt x="61878" y="145881"/>
                  </a:lnTo>
                  <a:lnTo>
                    <a:pt x="81305" y="199842"/>
                  </a:lnTo>
                  <a:lnTo>
                    <a:pt x="110843" y="263195"/>
                  </a:lnTo>
                  <a:lnTo>
                    <a:pt x="131911" y="308443"/>
                  </a:lnTo>
                  <a:lnTo>
                    <a:pt x="169174" y="356505"/>
                  </a:lnTo>
                  <a:lnTo>
                    <a:pt x="205509" y="383532"/>
                  </a:lnTo>
                  <a:lnTo>
                    <a:pt x="217566" y="386709"/>
                  </a:lnTo>
                  <a:lnTo>
                    <a:pt x="240321" y="384001"/>
                  </a:lnTo>
                  <a:lnTo>
                    <a:pt x="259014" y="371878"/>
                  </a:lnTo>
                  <a:lnTo>
                    <a:pt x="267274" y="363732"/>
                  </a:lnTo>
                  <a:lnTo>
                    <a:pt x="288936" y="310971"/>
                  </a:lnTo>
                  <a:lnTo>
                    <a:pt x="301361" y="254969"/>
                  </a:lnTo>
                  <a:lnTo>
                    <a:pt x="303817" y="203838"/>
                  </a:lnTo>
                  <a:lnTo>
                    <a:pt x="301425" y="152814"/>
                  </a:lnTo>
                  <a:lnTo>
                    <a:pt x="290136" y="89457"/>
                  </a:lnTo>
                  <a:lnTo>
                    <a:pt x="273177" y="27060"/>
                  </a:lnTo>
                  <a:lnTo>
                    <a:pt x="2627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21133" y="3832373"/>
              <a:ext cx="126858" cy="162232"/>
            </a:xfrm>
            <a:custGeom>
              <a:avLst/>
              <a:gdLst/>
              <a:ahLst/>
              <a:cxnLst/>
              <a:rect l="0" t="0" r="0" b="0"/>
              <a:pathLst>
                <a:path w="126858" h="162232">
                  <a:moveTo>
                    <a:pt x="79778" y="31585"/>
                  </a:moveTo>
                  <a:lnTo>
                    <a:pt x="68600" y="20407"/>
                  </a:lnTo>
                  <a:lnTo>
                    <a:pt x="50634" y="14919"/>
                  </a:lnTo>
                  <a:lnTo>
                    <a:pt x="39292" y="13455"/>
                  </a:lnTo>
                  <a:lnTo>
                    <a:pt x="29391" y="15989"/>
                  </a:lnTo>
                  <a:lnTo>
                    <a:pt x="12151" y="28163"/>
                  </a:lnTo>
                  <a:lnTo>
                    <a:pt x="2929" y="48392"/>
                  </a:lnTo>
                  <a:lnTo>
                    <a:pt x="0" y="71810"/>
                  </a:lnTo>
                  <a:lnTo>
                    <a:pt x="2597" y="93917"/>
                  </a:lnTo>
                  <a:lnTo>
                    <a:pt x="10771" y="112321"/>
                  </a:lnTo>
                  <a:lnTo>
                    <a:pt x="40671" y="148789"/>
                  </a:lnTo>
                  <a:lnTo>
                    <a:pt x="66297" y="159715"/>
                  </a:lnTo>
                  <a:lnTo>
                    <a:pt x="93674" y="162231"/>
                  </a:lnTo>
                  <a:lnTo>
                    <a:pt x="113640" y="155551"/>
                  </a:lnTo>
                  <a:lnTo>
                    <a:pt x="119900" y="148154"/>
                  </a:lnTo>
                  <a:lnTo>
                    <a:pt x="126857" y="127457"/>
                  </a:lnTo>
                  <a:lnTo>
                    <a:pt x="125183" y="89497"/>
                  </a:lnTo>
                  <a:lnTo>
                    <a:pt x="117278" y="54204"/>
                  </a:lnTo>
                  <a:lnTo>
                    <a:pt x="96349" y="21519"/>
                  </a:lnTo>
                  <a:lnTo>
                    <a:pt x="80904" y="9564"/>
                  </a:lnTo>
                  <a:lnTo>
                    <a:pt x="587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00911" y="3842901"/>
              <a:ext cx="203760" cy="145548"/>
            </a:xfrm>
            <a:custGeom>
              <a:avLst/>
              <a:gdLst/>
              <a:ahLst/>
              <a:cxnLst/>
              <a:rect l="0" t="0" r="0" b="0"/>
              <a:pathLst>
                <a:path w="203760" h="145548">
                  <a:moveTo>
                    <a:pt x="0" y="0"/>
                  </a:moveTo>
                  <a:lnTo>
                    <a:pt x="58617" y="0"/>
                  </a:lnTo>
                  <a:lnTo>
                    <a:pt x="67155" y="4680"/>
                  </a:lnTo>
                  <a:lnTo>
                    <a:pt x="72846" y="12479"/>
                  </a:lnTo>
                  <a:lnTo>
                    <a:pt x="79170" y="33622"/>
                  </a:lnTo>
                  <a:lnTo>
                    <a:pt x="86349" y="85324"/>
                  </a:lnTo>
                  <a:lnTo>
                    <a:pt x="98505" y="123547"/>
                  </a:lnTo>
                  <a:lnTo>
                    <a:pt x="104274" y="135007"/>
                  </a:lnTo>
                  <a:lnTo>
                    <a:pt x="112801" y="141477"/>
                  </a:lnTo>
                  <a:lnTo>
                    <a:pt x="134752" y="145547"/>
                  </a:lnTo>
                  <a:lnTo>
                    <a:pt x="156986" y="140337"/>
                  </a:lnTo>
                  <a:lnTo>
                    <a:pt x="167829" y="135672"/>
                  </a:lnTo>
                  <a:lnTo>
                    <a:pt x="182996" y="121130"/>
                  </a:lnTo>
                  <a:lnTo>
                    <a:pt x="202264" y="83199"/>
                  </a:lnTo>
                  <a:lnTo>
                    <a:pt x="203759" y="59594"/>
                  </a:lnTo>
                  <a:lnTo>
                    <a:pt x="20004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48618" y="3823413"/>
              <a:ext cx="141849" cy="187945"/>
            </a:xfrm>
            <a:custGeom>
              <a:avLst/>
              <a:gdLst/>
              <a:ahLst/>
              <a:cxnLst/>
              <a:rect l="0" t="0" r="0" b="0"/>
              <a:pathLst>
                <a:path w="141849" h="187945">
                  <a:moveTo>
                    <a:pt x="4978" y="82659"/>
                  </a:moveTo>
                  <a:lnTo>
                    <a:pt x="13311" y="120137"/>
                  </a:lnTo>
                  <a:lnTo>
                    <a:pt x="16870" y="142600"/>
                  </a:lnTo>
                  <a:lnTo>
                    <a:pt x="27349" y="162551"/>
                  </a:lnTo>
                  <a:lnTo>
                    <a:pt x="22330" y="155601"/>
                  </a:lnTo>
                  <a:lnTo>
                    <a:pt x="11939" y="126369"/>
                  </a:lnTo>
                  <a:lnTo>
                    <a:pt x="5183" y="68503"/>
                  </a:lnTo>
                  <a:lnTo>
                    <a:pt x="0" y="43612"/>
                  </a:lnTo>
                  <a:lnTo>
                    <a:pt x="3155" y="20851"/>
                  </a:lnTo>
                  <a:lnTo>
                    <a:pt x="7273" y="9868"/>
                  </a:lnTo>
                  <a:lnTo>
                    <a:pt x="14696" y="3716"/>
                  </a:lnTo>
                  <a:lnTo>
                    <a:pt x="24325" y="785"/>
                  </a:lnTo>
                  <a:lnTo>
                    <a:pt x="35424" y="0"/>
                  </a:lnTo>
                  <a:lnTo>
                    <a:pt x="53994" y="5368"/>
                  </a:lnTo>
                  <a:lnTo>
                    <a:pt x="70047" y="16722"/>
                  </a:lnTo>
                  <a:lnTo>
                    <a:pt x="112461" y="65577"/>
                  </a:lnTo>
                  <a:lnTo>
                    <a:pt x="134195" y="114768"/>
                  </a:lnTo>
                  <a:lnTo>
                    <a:pt x="140840" y="169051"/>
                  </a:lnTo>
                  <a:lnTo>
                    <a:pt x="141848" y="187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843109" y="3803714"/>
              <a:ext cx="181570" cy="228701"/>
            </a:xfrm>
            <a:custGeom>
              <a:avLst/>
              <a:gdLst/>
              <a:ahLst/>
              <a:cxnLst/>
              <a:rect l="0" t="0" r="0" b="0"/>
              <a:pathLst>
                <a:path w="181570" h="228701">
                  <a:moveTo>
                    <a:pt x="115813" y="18130"/>
                  </a:moveTo>
                  <a:lnTo>
                    <a:pt x="104635" y="6952"/>
                  </a:lnTo>
                  <a:lnTo>
                    <a:pt x="86669" y="1464"/>
                  </a:lnTo>
                  <a:lnTo>
                    <a:pt x="75326" y="0"/>
                  </a:lnTo>
                  <a:lnTo>
                    <a:pt x="53365" y="4613"/>
                  </a:lnTo>
                  <a:lnTo>
                    <a:pt x="42595" y="9119"/>
                  </a:lnTo>
                  <a:lnTo>
                    <a:pt x="27509" y="23484"/>
                  </a:lnTo>
                  <a:lnTo>
                    <a:pt x="21849" y="32228"/>
                  </a:lnTo>
                  <a:lnTo>
                    <a:pt x="18679" y="51302"/>
                  </a:lnTo>
                  <a:lnTo>
                    <a:pt x="19472" y="61302"/>
                  </a:lnTo>
                  <a:lnTo>
                    <a:pt x="23509" y="69138"/>
                  </a:lnTo>
                  <a:lnTo>
                    <a:pt x="37355" y="80965"/>
                  </a:lnTo>
                  <a:lnTo>
                    <a:pt x="70469" y="88610"/>
                  </a:lnTo>
                  <a:lnTo>
                    <a:pt x="122411" y="93533"/>
                  </a:lnTo>
                  <a:lnTo>
                    <a:pt x="145651" y="102726"/>
                  </a:lnTo>
                  <a:lnTo>
                    <a:pt x="161440" y="117729"/>
                  </a:lnTo>
                  <a:lnTo>
                    <a:pt x="181107" y="155957"/>
                  </a:lnTo>
                  <a:lnTo>
                    <a:pt x="181569" y="166167"/>
                  </a:lnTo>
                  <a:lnTo>
                    <a:pt x="175844" y="186870"/>
                  </a:lnTo>
                  <a:lnTo>
                    <a:pt x="162380" y="201530"/>
                  </a:lnTo>
                  <a:lnTo>
                    <a:pt x="125141" y="220474"/>
                  </a:lnTo>
                  <a:lnTo>
                    <a:pt x="68349" y="227075"/>
                  </a:lnTo>
                  <a:lnTo>
                    <a:pt x="20217" y="228379"/>
                  </a:lnTo>
                  <a:lnTo>
                    <a:pt x="0" y="228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705409" y="4762334"/>
            <a:ext cx="3281980" cy="436296"/>
            <a:chOff x="705409" y="4762334"/>
            <a:chExt cx="3281980" cy="436296"/>
          </a:xfrm>
        </p:grpSpPr>
        <p:sp>
          <p:nvSpPr>
            <p:cNvPr id="100" name="Freeform 99"/>
            <p:cNvSpPr/>
            <p:nvPr/>
          </p:nvSpPr>
          <p:spPr>
            <a:xfrm>
              <a:off x="705409" y="4979979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021264" y="4832580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2195" y="37478"/>
                  </a:lnTo>
                  <a:lnTo>
                    <a:pt x="6023" y="94491"/>
                  </a:lnTo>
                  <a:lnTo>
                    <a:pt x="2403" y="147606"/>
                  </a:lnTo>
                  <a:lnTo>
                    <a:pt x="712" y="195163"/>
                  </a:lnTo>
                  <a:lnTo>
                    <a:pt x="211" y="245130"/>
                  </a:lnTo>
                  <a:lnTo>
                    <a:pt x="41" y="30452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26507" y="4762334"/>
              <a:ext cx="255513" cy="238703"/>
            </a:xfrm>
            <a:custGeom>
              <a:avLst/>
              <a:gdLst/>
              <a:ahLst/>
              <a:cxnLst/>
              <a:rect l="0" t="0" r="0" b="0"/>
              <a:pathLst>
                <a:path w="255513" h="238703">
                  <a:moveTo>
                    <a:pt x="0" y="101831"/>
                  </a:moveTo>
                  <a:lnTo>
                    <a:pt x="20244" y="57869"/>
                  </a:lnTo>
                  <a:lnTo>
                    <a:pt x="44993" y="33174"/>
                  </a:lnTo>
                  <a:lnTo>
                    <a:pt x="95136" y="8201"/>
                  </a:lnTo>
                  <a:lnTo>
                    <a:pt x="129574" y="0"/>
                  </a:lnTo>
                  <a:lnTo>
                    <a:pt x="166294" y="689"/>
                  </a:lnTo>
                  <a:lnTo>
                    <a:pt x="187383" y="6576"/>
                  </a:lnTo>
                  <a:lnTo>
                    <a:pt x="219985" y="29420"/>
                  </a:lnTo>
                  <a:lnTo>
                    <a:pt x="233472" y="43912"/>
                  </a:lnTo>
                  <a:lnTo>
                    <a:pt x="255512" y="91994"/>
                  </a:lnTo>
                  <a:lnTo>
                    <a:pt x="255342" y="128683"/>
                  </a:lnTo>
                  <a:lnTo>
                    <a:pt x="247883" y="163600"/>
                  </a:lnTo>
                  <a:lnTo>
                    <a:pt x="232674" y="190583"/>
                  </a:lnTo>
                  <a:lnTo>
                    <a:pt x="207761" y="213396"/>
                  </a:lnTo>
                  <a:lnTo>
                    <a:pt x="170241" y="232490"/>
                  </a:lnTo>
                  <a:lnTo>
                    <a:pt x="147399" y="238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181907" y="4998401"/>
              <a:ext cx="137259" cy="142438"/>
            </a:xfrm>
            <a:custGeom>
              <a:avLst/>
              <a:gdLst/>
              <a:ahLst/>
              <a:cxnLst/>
              <a:rect l="0" t="0" r="0" b="0"/>
              <a:pathLst>
                <a:path w="137259" h="142438">
                  <a:moveTo>
                    <a:pt x="60455" y="13164"/>
                  </a:moveTo>
                  <a:lnTo>
                    <a:pt x="36409" y="22739"/>
                  </a:lnTo>
                  <a:lnTo>
                    <a:pt x="22082" y="33407"/>
                  </a:lnTo>
                  <a:lnTo>
                    <a:pt x="6451" y="58156"/>
                  </a:lnTo>
                  <a:lnTo>
                    <a:pt x="0" y="93305"/>
                  </a:lnTo>
                  <a:lnTo>
                    <a:pt x="4731" y="113513"/>
                  </a:lnTo>
                  <a:lnTo>
                    <a:pt x="9267" y="122177"/>
                  </a:lnTo>
                  <a:lnTo>
                    <a:pt x="23667" y="134924"/>
                  </a:lnTo>
                  <a:lnTo>
                    <a:pt x="32420" y="139960"/>
                  </a:lnTo>
                  <a:lnTo>
                    <a:pt x="51505" y="142437"/>
                  </a:lnTo>
                  <a:lnTo>
                    <a:pt x="71685" y="138469"/>
                  </a:lnTo>
                  <a:lnTo>
                    <a:pt x="101607" y="123081"/>
                  </a:lnTo>
                  <a:lnTo>
                    <a:pt x="118129" y="110369"/>
                  </a:lnTo>
                  <a:lnTo>
                    <a:pt x="134996" y="84469"/>
                  </a:lnTo>
                  <a:lnTo>
                    <a:pt x="137258" y="61623"/>
                  </a:lnTo>
                  <a:lnTo>
                    <a:pt x="133194" y="38210"/>
                  </a:lnTo>
                  <a:lnTo>
                    <a:pt x="123589" y="20006"/>
                  </a:lnTo>
                  <a:lnTo>
                    <a:pt x="105283" y="7236"/>
                  </a:lnTo>
                  <a:lnTo>
                    <a:pt x="85058" y="0"/>
                  </a:lnTo>
                  <a:lnTo>
                    <a:pt x="60455" y="26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420715" y="4948394"/>
              <a:ext cx="98493" cy="189513"/>
            </a:xfrm>
            <a:custGeom>
              <a:avLst/>
              <a:gdLst/>
              <a:ahLst/>
              <a:cxnLst/>
              <a:rect l="0" t="0" r="0" b="0"/>
              <a:pathLst>
                <a:path w="98493" h="189513">
                  <a:moveTo>
                    <a:pt x="74331" y="0"/>
                  </a:moveTo>
                  <a:lnTo>
                    <a:pt x="43049" y="9575"/>
                  </a:lnTo>
                  <a:lnTo>
                    <a:pt x="4643" y="39403"/>
                  </a:lnTo>
                  <a:lnTo>
                    <a:pt x="966" y="47325"/>
                  </a:lnTo>
                  <a:lnTo>
                    <a:pt x="0" y="65487"/>
                  </a:lnTo>
                  <a:lnTo>
                    <a:pt x="4890" y="71734"/>
                  </a:lnTo>
                  <a:lnTo>
                    <a:pt x="62853" y="92706"/>
                  </a:lnTo>
                  <a:lnTo>
                    <a:pt x="79368" y="103984"/>
                  </a:lnTo>
                  <a:lnTo>
                    <a:pt x="91388" y="119914"/>
                  </a:lnTo>
                  <a:lnTo>
                    <a:pt x="96231" y="129076"/>
                  </a:lnTo>
                  <a:lnTo>
                    <a:pt x="98492" y="148614"/>
                  </a:lnTo>
                  <a:lnTo>
                    <a:pt x="97457" y="158737"/>
                  </a:lnTo>
                  <a:lnTo>
                    <a:pt x="93258" y="166656"/>
                  </a:lnTo>
                  <a:lnTo>
                    <a:pt x="79234" y="178574"/>
                  </a:lnTo>
                  <a:lnTo>
                    <a:pt x="46018" y="186272"/>
                  </a:lnTo>
                  <a:lnTo>
                    <a:pt x="11160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604511" y="4937865"/>
              <a:ext cx="115981" cy="221099"/>
            </a:xfrm>
            <a:custGeom>
              <a:avLst/>
              <a:gdLst/>
              <a:ahLst/>
              <a:cxnLst/>
              <a:rect l="0" t="0" r="0" b="0"/>
              <a:pathLst>
                <a:path w="115981" h="221099">
                  <a:moveTo>
                    <a:pt x="69520" y="0"/>
                  </a:moveTo>
                  <a:lnTo>
                    <a:pt x="9926" y="49498"/>
                  </a:lnTo>
                  <a:lnTo>
                    <a:pt x="2090" y="69573"/>
                  </a:lnTo>
                  <a:lnTo>
                    <a:pt x="0" y="81477"/>
                  </a:lnTo>
                  <a:lnTo>
                    <a:pt x="2116" y="90583"/>
                  </a:lnTo>
                  <a:lnTo>
                    <a:pt x="7036" y="97823"/>
                  </a:lnTo>
                  <a:lnTo>
                    <a:pt x="21862" y="108988"/>
                  </a:lnTo>
                  <a:lnTo>
                    <a:pt x="80486" y="133070"/>
                  </a:lnTo>
                  <a:lnTo>
                    <a:pt x="101299" y="140251"/>
                  </a:lnTo>
                  <a:lnTo>
                    <a:pt x="108254" y="147313"/>
                  </a:lnTo>
                  <a:lnTo>
                    <a:pt x="115980" y="167638"/>
                  </a:lnTo>
                  <a:lnTo>
                    <a:pt x="115701" y="177269"/>
                  </a:lnTo>
                  <a:lnTo>
                    <a:pt x="109152" y="194210"/>
                  </a:lnTo>
                  <a:lnTo>
                    <a:pt x="95323" y="206418"/>
                  </a:lnTo>
                  <a:lnTo>
                    <a:pt x="76308" y="214574"/>
                  </a:lnTo>
                  <a:lnTo>
                    <a:pt x="16877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58259" y="4946486"/>
              <a:ext cx="157928" cy="208382"/>
            </a:xfrm>
            <a:custGeom>
              <a:avLst/>
              <a:gdLst/>
              <a:ahLst/>
              <a:cxnLst/>
              <a:rect l="0" t="0" r="0" b="0"/>
              <a:pathLst>
                <a:path w="157928" h="208382">
                  <a:moveTo>
                    <a:pt x="0" y="96664"/>
                  </a:moveTo>
                  <a:lnTo>
                    <a:pt x="42691" y="99783"/>
                  </a:lnTo>
                  <a:lnTo>
                    <a:pt x="63427" y="102730"/>
                  </a:lnTo>
                  <a:lnTo>
                    <a:pt x="84342" y="100140"/>
                  </a:lnTo>
                  <a:lnTo>
                    <a:pt x="115847" y="86515"/>
                  </a:lnTo>
                  <a:lnTo>
                    <a:pt x="130646" y="71096"/>
                  </a:lnTo>
                  <a:lnTo>
                    <a:pt x="136230" y="62071"/>
                  </a:lnTo>
                  <a:lnTo>
                    <a:pt x="139315" y="39565"/>
                  </a:lnTo>
                  <a:lnTo>
                    <a:pt x="138500" y="27013"/>
                  </a:lnTo>
                  <a:lnTo>
                    <a:pt x="134447" y="17474"/>
                  </a:lnTo>
                  <a:lnTo>
                    <a:pt x="120586" y="3757"/>
                  </a:lnTo>
                  <a:lnTo>
                    <a:pt x="99607" y="0"/>
                  </a:lnTo>
                  <a:lnTo>
                    <a:pt x="75855" y="3399"/>
                  </a:lnTo>
                  <a:lnTo>
                    <a:pt x="53600" y="12709"/>
                  </a:lnTo>
                  <a:lnTo>
                    <a:pt x="26930" y="36693"/>
                  </a:lnTo>
                  <a:lnTo>
                    <a:pt x="9799" y="71616"/>
                  </a:lnTo>
                  <a:lnTo>
                    <a:pt x="7474" y="98010"/>
                  </a:lnTo>
                  <a:lnTo>
                    <a:pt x="15514" y="147493"/>
                  </a:lnTo>
                  <a:lnTo>
                    <a:pt x="30593" y="174765"/>
                  </a:lnTo>
                  <a:lnTo>
                    <a:pt x="49878" y="197664"/>
                  </a:lnTo>
                  <a:lnTo>
                    <a:pt x="69741" y="205894"/>
                  </a:lnTo>
                  <a:lnTo>
                    <a:pt x="92997" y="208381"/>
                  </a:lnTo>
                  <a:lnTo>
                    <a:pt x="133403" y="203566"/>
                  </a:lnTo>
                  <a:lnTo>
                    <a:pt x="157927" y="201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987141" y="4916808"/>
              <a:ext cx="100234" cy="221099"/>
            </a:xfrm>
            <a:custGeom>
              <a:avLst/>
              <a:gdLst/>
              <a:ahLst/>
              <a:cxnLst/>
              <a:rect l="0" t="0" r="0" b="0"/>
              <a:pathLst>
                <a:path w="100234" h="221099">
                  <a:moveTo>
                    <a:pt x="76444" y="0"/>
                  </a:moveTo>
                  <a:lnTo>
                    <a:pt x="54087" y="0"/>
                  </a:lnTo>
                  <a:lnTo>
                    <a:pt x="36872" y="6239"/>
                  </a:lnTo>
                  <a:lnTo>
                    <a:pt x="29006" y="11179"/>
                  </a:lnTo>
                  <a:lnTo>
                    <a:pt x="17146" y="26025"/>
                  </a:lnTo>
                  <a:lnTo>
                    <a:pt x="0" y="64153"/>
                  </a:lnTo>
                  <a:lnTo>
                    <a:pt x="915" y="72014"/>
                  </a:lnTo>
                  <a:lnTo>
                    <a:pt x="5034" y="78425"/>
                  </a:lnTo>
                  <a:lnTo>
                    <a:pt x="18970" y="88668"/>
                  </a:lnTo>
                  <a:lnTo>
                    <a:pt x="74605" y="114417"/>
                  </a:lnTo>
                  <a:lnTo>
                    <a:pt x="86545" y="130401"/>
                  </a:lnTo>
                  <a:lnTo>
                    <a:pt x="99844" y="159130"/>
                  </a:lnTo>
                  <a:lnTo>
                    <a:pt x="100233" y="169258"/>
                  </a:lnTo>
                  <a:lnTo>
                    <a:pt x="94426" y="189869"/>
                  </a:lnTo>
                  <a:lnTo>
                    <a:pt x="80926" y="204489"/>
                  </a:lnTo>
                  <a:lnTo>
                    <a:pt x="72413" y="210025"/>
                  </a:lnTo>
                  <a:lnTo>
                    <a:pt x="38075" y="217818"/>
                  </a:lnTo>
                  <a:lnTo>
                    <a:pt x="2745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62955" y="4927336"/>
              <a:ext cx="106484" cy="242157"/>
            </a:xfrm>
            <a:custGeom>
              <a:avLst/>
              <a:gdLst/>
              <a:ahLst/>
              <a:cxnLst/>
              <a:rect l="0" t="0" r="0" b="0"/>
              <a:pathLst>
                <a:path w="106484" h="242157">
                  <a:moveTo>
                    <a:pt x="79615" y="0"/>
                  </a:moveTo>
                  <a:lnTo>
                    <a:pt x="18742" y="42662"/>
                  </a:lnTo>
                  <a:lnTo>
                    <a:pt x="10957" y="49498"/>
                  </a:lnTo>
                  <a:lnTo>
                    <a:pt x="2307" y="69573"/>
                  </a:lnTo>
                  <a:lnTo>
                    <a:pt x="0" y="81477"/>
                  </a:lnTo>
                  <a:lnTo>
                    <a:pt x="1972" y="90583"/>
                  </a:lnTo>
                  <a:lnTo>
                    <a:pt x="6796" y="97823"/>
                  </a:lnTo>
                  <a:lnTo>
                    <a:pt x="21514" y="108988"/>
                  </a:lnTo>
                  <a:lnTo>
                    <a:pt x="78890" y="134240"/>
                  </a:lnTo>
                  <a:lnTo>
                    <a:pt x="95280" y="145840"/>
                  </a:lnTo>
                  <a:lnTo>
                    <a:pt x="104125" y="165034"/>
                  </a:lnTo>
                  <a:lnTo>
                    <a:pt x="106483" y="176703"/>
                  </a:lnTo>
                  <a:lnTo>
                    <a:pt x="105716" y="186822"/>
                  </a:lnTo>
                  <a:lnTo>
                    <a:pt x="98624" y="204305"/>
                  </a:lnTo>
                  <a:lnTo>
                    <a:pt x="75888" y="227302"/>
                  </a:lnTo>
                  <a:lnTo>
                    <a:pt x="53782" y="235554"/>
                  </a:lnTo>
                  <a:lnTo>
                    <a:pt x="5915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68911" y="5011565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8616"/>
                  </a:lnTo>
                  <a:lnTo>
                    <a:pt x="1170" y="11162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358383" y="4916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400497" y="4937865"/>
              <a:ext cx="113607" cy="226548"/>
            </a:xfrm>
            <a:custGeom>
              <a:avLst/>
              <a:gdLst/>
              <a:ahLst/>
              <a:cxnLst/>
              <a:rect l="0" t="0" r="0" b="0"/>
              <a:pathLst>
                <a:path w="113607" h="226548">
                  <a:moveTo>
                    <a:pt x="0" y="42114"/>
                  </a:moveTo>
                  <a:lnTo>
                    <a:pt x="25194" y="103224"/>
                  </a:lnTo>
                  <a:lnTo>
                    <a:pt x="50833" y="157656"/>
                  </a:lnTo>
                  <a:lnTo>
                    <a:pt x="76742" y="221075"/>
                  </a:lnTo>
                  <a:lnTo>
                    <a:pt x="81577" y="225762"/>
                  </a:lnTo>
                  <a:lnTo>
                    <a:pt x="87140" y="226547"/>
                  </a:lnTo>
                  <a:lnTo>
                    <a:pt x="93188" y="224731"/>
                  </a:lnTo>
                  <a:lnTo>
                    <a:pt x="97221" y="217671"/>
                  </a:lnTo>
                  <a:lnTo>
                    <a:pt x="103692" y="164313"/>
                  </a:lnTo>
                  <a:lnTo>
                    <a:pt x="110560" y="108626"/>
                  </a:lnTo>
                  <a:lnTo>
                    <a:pt x="113606" y="4936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539655" y="4924855"/>
              <a:ext cx="176698" cy="273775"/>
            </a:xfrm>
            <a:custGeom>
              <a:avLst/>
              <a:gdLst/>
              <a:ahLst/>
              <a:cxnLst/>
              <a:rect l="0" t="0" r="0" b="0"/>
              <a:pathLst>
                <a:path w="176698" h="273775">
                  <a:moveTo>
                    <a:pt x="18770" y="65652"/>
                  </a:moveTo>
                  <a:lnTo>
                    <a:pt x="55856" y="100399"/>
                  </a:lnTo>
                  <a:lnTo>
                    <a:pt x="73857" y="109561"/>
                  </a:lnTo>
                  <a:lnTo>
                    <a:pt x="109311" y="115707"/>
                  </a:lnTo>
                  <a:lnTo>
                    <a:pt x="129590" y="110906"/>
                  </a:lnTo>
                  <a:lnTo>
                    <a:pt x="138273" y="106350"/>
                  </a:lnTo>
                  <a:lnTo>
                    <a:pt x="151041" y="91929"/>
                  </a:lnTo>
                  <a:lnTo>
                    <a:pt x="156084" y="83170"/>
                  </a:lnTo>
                  <a:lnTo>
                    <a:pt x="158567" y="64079"/>
                  </a:lnTo>
                  <a:lnTo>
                    <a:pt x="154601" y="43896"/>
                  </a:lnTo>
                  <a:lnTo>
                    <a:pt x="145040" y="23228"/>
                  </a:lnTo>
                  <a:lnTo>
                    <a:pt x="129872" y="8583"/>
                  </a:lnTo>
                  <a:lnTo>
                    <a:pt x="120914" y="3039"/>
                  </a:lnTo>
                  <a:lnTo>
                    <a:pt x="98482" y="0"/>
                  </a:lnTo>
                  <a:lnTo>
                    <a:pt x="85949" y="827"/>
                  </a:lnTo>
                  <a:lnTo>
                    <a:pt x="65785" y="11105"/>
                  </a:lnTo>
                  <a:lnTo>
                    <a:pt x="27604" y="49024"/>
                  </a:lnTo>
                  <a:lnTo>
                    <a:pt x="5433" y="97821"/>
                  </a:lnTo>
                  <a:lnTo>
                    <a:pt x="0" y="134585"/>
                  </a:lnTo>
                  <a:lnTo>
                    <a:pt x="6570" y="180524"/>
                  </a:lnTo>
                  <a:lnTo>
                    <a:pt x="22252" y="223394"/>
                  </a:lnTo>
                  <a:lnTo>
                    <a:pt x="28110" y="233985"/>
                  </a:lnTo>
                  <a:lnTo>
                    <a:pt x="43978" y="248871"/>
                  </a:lnTo>
                  <a:lnTo>
                    <a:pt x="82760" y="267960"/>
                  </a:lnTo>
                  <a:lnTo>
                    <a:pt x="119358" y="273774"/>
                  </a:lnTo>
                  <a:lnTo>
                    <a:pt x="176697" y="265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979565" y="4875183"/>
              <a:ext cx="136871" cy="275210"/>
            </a:xfrm>
            <a:custGeom>
              <a:avLst/>
              <a:gdLst/>
              <a:ahLst/>
              <a:cxnLst/>
              <a:rect l="0" t="0" r="0" b="0"/>
              <a:pathLst>
                <a:path w="136871" h="275210">
                  <a:moveTo>
                    <a:pt x="0" y="62682"/>
                  </a:moveTo>
                  <a:lnTo>
                    <a:pt x="3119" y="105373"/>
                  </a:lnTo>
                  <a:lnTo>
                    <a:pt x="16788" y="159854"/>
                  </a:lnTo>
                  <a:lnTo>
                    <a:pt x="20214" y="219354"/>
                  </a:lnTo>
                  <a:lnTo>
                    <a:pt x="27011" y="275209"/>
                  </a:lnTo>
                  <a:lnTo>
                    <a:pt x="26196" y="274557"/>
                  </a:lnTo>
                  <a:lnTo>
                    <a:pt x="14498" y="237895"/>
                  </a:lnTo>
                  <a:lnTo>
                    <a:pt x="8193" y="187586"/>
                  </a:lnTo>
                  <a:lnTo>
                    <a:pt x="1618" y="126999"/>
                  </a:lnTo>
                  <a:lnTo>
                    <a:pt x="319" y="67111"/>
                  </a:lnTo>
                  <a:lnTo>
                    <a:pt x="2434" y="26690"/>
                  </a:lnTo>
                  <a:lnTo>
                    <a:pt x="11220" y="7301"/>
                  </a:lnTo>
                  <a:lnTo>
                    <a:pt x="19178" y="2365"/>
                  </a:lnTo>
                  <a:lnTo>
                    <a:pt x="40499" y="0"/>
                  </a:lnTo>
                  <a:lnTo>
                    <a:pt x="59334" y="5967"/>
                  </a:lnTo>
                  <a:lnTo>
                    <a:pt x="90489" y="28863"/>
                  </a:lnTo>
                  <a:lnTo>
                    <a:pt x="106490" y="60200"/>
                  </a:lnTo>
                  <a:lnTo>
                    <a:pt x="126038" y="123331"/>
                  </a:lnTo>
                  <a:lnTo>
                    <a:pt x="136870" y="178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02044" y="4885223"/>
              <a:ext cx="123659" cy="237329"/>
            </a:xfrm>
            <a:custGeom>
              <a:avLst/>
              <a:gdLst/>
              <a:ahLst/>
              <a:cxnLst/>
              <a:rect l="0" t="0" r="0" b="0"/>
              <a:pathLst>
                <a:path w="123659" h="237329">
                  <a:moveTo>
                    <a:pt x="61790" y="0"/>
                  </a:moveTo>
                  <a:lnTo>
                    <a:pt x="39433" y="0"/>
                  </a:lnTo>
                  <a:lnTo>
                    <a:pt x="30508" y="3509"/>
                  </a:lnTo>
                  <a:lnTo>
                    <a:pt x="14351" y="16767"/>
                  </a:lnTo>
                  <a:lnTo>
                    <a:pt x="5611" y="37478"/>
                  </a:lnTo>
                  <a:lnTo>
                    <a:pt x="0" y="88901"/>
                  </a:lnTo>
                  <a:lnTo>
                    <a:pt x="61" y="142949"/>
                  </a:lnTo>
                  <a:lnTo>
                    <a:pt x="13309" y="199455"/>
                  </a:lnTo>
                  <a:lnTo>
                    <a:pt x="28968" y="225863"/>
                  </a:lnTo>
                  <a:lnTo>
                    <a:pt x="37569" y="231294"/>
                  </a:lnTo>
                  <a:lnTo>
                    <a:pt x="59604" y="237328"/>
                  </a:lnTo>
                  <a:lnTo>
                    <a:pt x="69691" y="235428"/>
                  </a:lnTo>
                  <a:lnTo>
                    <a:pt x="87138" y="223957"/>
                  </a:lnTo>
                  <a:lnTo>
                    <a:pt x="110115" y="197769"/>
                  </a:lnTo>
                  <a:lnTo>
                    <a:pt x="118363" y="174854"/>
                  </a:lnTo>
                  <a:lnTo>
                    <a:pt x="123658" y="122016"/>
                  </a:lnTo>
                  <a:lnTo>
                    <a:pt x="113336" y="63987"/>
                  </a:lnTo>
                  <a:lnTo>
                    <a:pt x="110192" y="53187"/>
                  </a:lnTo>
                  <a:lnTo>
                    <a:pt x="97340" y="34946"/>
                  </a:lnTo>
                  <a:lnTo>
                    <a:pt x="76613" y="17763"/>
                  </a:lnTo>
                  <a:lnTo>
                    <a:pt x="6179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91639" y="4874694"/>
              <a:ext cx="153687" cy="237204"/>
            </a:xfrm>
            <a:custGeom>
              <a:avLst/>
              <a:gdLst/>
              <a:ahLst/>
              <a:cxnLst/>
              <a:rect l="0" t="0" r="0" b="0"/>
              <a:pathLst>
                <a:path w="153687" h="237204">
                  <a:moveTo>
                    <a:pt x="9065" y="21057"/>
                  </a:moveTo>
                  <a:lnTo>
                    <a:pt x="0" y="79674"/>
                  </a:lnTo>
                  <a:lnTo>
                    <a:pt x="7231" y="133848"/>
                  </a:lnTo>
                  <a:lnTo>
                    <a:pt x="19925" y="186490"/>
                  </a:lnTo>
                  <a:lnTo>
                    <a:pt x="23324" y="198026"/>
                  </a:lnTo>
                  <a:lnTo>
                    <a:pt x="36460" y="217083"/>
                  </a:lnTo>
                  <a:lnTo>
                    <a:pt x="44876" y="225441"/>
                  </a:lnTo>
                  <a:lnTo>
                    <a:pt x="66705" y="234727"/>
                  </a:lnTo>
                  <a:lnTo>
                    <a:pt x="79077" y="237203"/>
                  </a:lnTo>
                  <a:lnTo>
                    <a:pt x="89665" y="236514"/>
                  </a:lnTo>
                  <a:lnTo>
                    <a:pt x="107669" y="229509"/>
                  </a:lnTo>
                  <a:lnTo>
                    <a:pt x="123469" y="212359"/>
                  </a:lnTo>
                  <a:lnTo>
                    <a:pt x="147087" y="168809"/>
                  </a:lnTo>
                  <a:lnTo>
                    <a:pt x="153686" y="125797"/>
                  </a:lnTo>
                  <a:lnTo>
                    <a:pt x="148680" y="74502"/>
                  </a:lnTo>
                  <a:lnTo>
                    <a:pt x="144409" y="36632"/>
                  </a:lnTo>
                  <a:lnTo>
                    <a:pt x="124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621803" y="4906171"/>
              <a:ext cx="147400" cy="188745"/>
            </a:xfrm>
            <a:custGeom>
              <a:avLst/>
              <a:gdLst/>
              <a:ahLst/>
              <a:cxnLst/>
              <a:rect l="0" t="0" r="0" b="0"/>
              <a:pathLst>
                <a:path w="147400" h="188745">
                  <a:moveTo>
                    <a:pt x="0" y="94865"/>
                  </a:moveTo>
                  <a:lnTo>
                    <a:pt x="3119" y="137556"/>
                  </a:lnTo>
                  <a:lnTo>
                    <a:pt x="9065" y="184796"/>
                  </a:lnTo>
                  <a:lnTo>
                    <a:pt x="8383" y="188744"/>
                  </a:lnTo>
                  <a:lnTo>
                    <a:pt x="6758" y="186697"/>
                  </a:lnTo>
                  <a:lnTo>
                    <a:pt x="3004" y="170774"/>
                  </a:lnTo>
                  <a:lnTo>
                    <a:pt x="593" y="116012"/>
                  </a:lnTo>
                  <a:lnTo>
                    <a:pt x="5706" y="65377"/>
                  </a:lnTo>
                  <a:lnTo>
                    <a:pt x="19151" y="22750"/>
                  </a:lnTo>
                  <a:lnTo>
                    <a:pt x="30348" y="5882"/>
                  </a:lnTo>
                  <a:lnTo>
                    <a:pt x="37779" y="1618"/>
                  </a:lnTo>
                  <a:lnTo>
                    <a:pt x="55395" y="0"/>
                  </a:lnTo>
                  <a:lnTo>
                    <a:pt x="71803" y="6299"/>
                  </a:lnTo>
                  <a:lnTo>
                    <a:pt x="86895" y="18067"/>
                  </a:lnTo>
                  <a:lnTo>
                    <a:pt x="107375" y="44424"/>
                  </a:lnTo>
                  <a:lnTo>
                    <a:pt x="132928" y="105587"/>
                  </a:lnTo>
                  <a:lnTo>
                    <a:pt x="147399" y="1685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821327" y="4844572"/>
              <a:ext cx="166062" cy="275322"/>
            </a:xfrm>
            <a:custGeom>
              <a:avLst/>
              <a:gdLst/>
              <a:ahLst/>
              <a:cxnLst/>
              <a:rect l="0" t="0" r="0" b="0"/>
              <a:pathLst>
                <a:path w="166062" h="275322">
                  <a:moveTo>
                    <a:pt x="105802" y="9065"/>
                  </a:moveTo>
                  <a:lnTo>
                    <a:pt x="68324" y="732"/>
                  </a:lnTo>
                  <a:lnTo>
                    <a:pt x="56250" y="0"/>
                  </a:lnTo>
                  <a:lnTo>
                    <a:pt x="36596" y="5426"/>
                  </a:lnTo>
                  <a:lnTo>
                    <a:pt x="20062" y="16806"/>
                  </a:lnTo>
                  <a:lnTo>
                    <a:pt x="4914" y="33563"/>
                  </a:lnTo>
                  <a:lnTo>
                    <a:pt x="1109" y="42944"/>
                  </a:lnTo>
                  <a:lnTo>
                    <a:pt x="0" y="62727"/>
                  </a:lnTo>
                  <a:lnTo>
                    <a:pt x="3682" y="70576"/>
                  </a:lnTo>
                  <a:lnTo>
                    <a:pt x="17132" y="82417"/>
                  </a:lnTo>
                  <a:lnTo>
                    <a:pt x="67609" y="103313"/>
                  </a:lnTo>
                  <a:lnTo>
                    <a:pt x="124819" y="122472"/>
                  </a:lnTo>
                  <a:lnTo>
                    <a:pt x="141940" y="133947"/>
                  </a:lnTo>
                  <a:lnTo>
                    <a:pt x="154229" y="149966"/>
                  </a:lnTo>
                  <a:lnTo>
                    <a:pt x="162420" y="169954"/>
                  </a:lnTo>
                  <a:lnTo>
                    <a:pt x="166061" y="194435"/>
                  </a:lnTo>
                  <a:lnTo>
                    <a:pt x="161439" y="217794"/>
                  </a:lnTo>
                  <a:lnTo>
                    <a:pt x="145684" y="247555"/>
                  </a:lnTo>
                  <a:lnTo>
                    <a:pt x="131716" y="262460"/>
                  </a:lnTo>
                  <a:lnTo>
                    <a:pt x="113810" y="272983"/>
                  </a:lnTo>
                  <a:lnTo>
                    <a:pt x="94153" y="275321"/>
                  </a:lnTo>
                  <a:lnTo>
                    <a:pt x="42631" y="272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126963" y="5064207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4361998" y="4600953"/>
            <a:ext cx="2379708" cy="747525"/>
            <a:chOff x="4361998" y="4600953"/>
            <a:chExt cx="2379708" cy="747525"/>
          </a:xfrm>
        </p:grpSpPr>
        <p:sp>
          <p:nvSpPr>
            <p:cNvPr id="120" name="Freeform 119"/>
            <p:cNvSpPr/>
            <p:nvPr/>
          </p:nvSpPr>
          <p:spPr>
            <a:xfrm>
              <a:off x="4361998" y="4622010"/>
              <a:ext cx="165256" cy="547483"/>
            </a:xfrm>
            <a:custGeom>
              <a:avLst/>
              <a:gdLst/>
              <a:ahLst/>
              <a:cxnLst/>
              <a:rect l="0" t="0" r="0" b="0"/>
              <a:pathLst>
                <a:path w="165256" h="547483">
                  <a:moveTo>
                    <a:pt x="165255" y="0"/>
                  </a:moveTo>
                  <a:lnTo>
                    <a:pt x="130509" y="37087"/>
                  </a:lnTo>
                  <a:lnTo>
                    <a:pt x="90858" y="97274"/>
                  </a:lnTo>
                  <a:lnTo>
                    <a:pt x="56369" y="154966"/>
                  </a:lnTo>
                  <a:lnTo>
                    <a:pt x="26943" y="215769"/>
                  </a:lnTo>
                  <a:lnTo>
                    <a:pt x="11246" y="270565"/>
                  </a:lnTo>
                  <a:lnTo>
                    <a:pt x="0" y="329569"/>
                  </a:lnTo>
                  <a:lnTo>
                    <a:pt x="867" y="373731"/>
                  </a:lnTo>
                  <a:lnTo>
                    <a:pt x="16053" y="432141"/>
                  </a:lnTo>
                  <a:lnTo>
                    <a:pt x="46619" y="493284"/>
                  </a:lnTo>
                  <a:lnTo>
                    <a:pt x="72782" y="520375"/>
                  </a:lnTo>
                  <a:lnTo>
                    <a:pt x="123142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485140" y="4848048"/>
              <a:ext cx="121611" cy="226688"/>
            </a:xfrm>
            <a:custGeom>
              <a:avLst/>
              <a:gdLst/>
              <a:ahLst/>
              <a:cxnLst/>
              <a:rect l="0" t="0" r="0" b="0"/>
              <a:pathLst>
                <a:path w="121611" h="226688">
                  <a:moveTo>
                    <a:pt x="115813" y="5589"/>
                  </a:moveTo>
                  <a:lnTo>
                    <a:pt x="99046" y="0"/>
                  </a:lnTo>
                  <a:lnTo>
                    <a:pt x="66261" y="2113"/>
                  </a:lnTo>
                  <a:lnTo>
                    <a:pt x="32501" y="10148"/>
                  </a:lnTo>
                  <a:lnTo>
                    <a:pt x="24007" y="15648"/>
                  </a:lnTo>
                  <a:lnTo>
                    <a:pt x="11449" y="31116"/>
                  </a:lnTo>
                  <a:lnTo>
                    <a:pt x="8208" y="49690"/>
                  </a:lnTo>
                  <a:lnTo>
                    <a:pt x="8981" y="59556"/>
                  </a:lnTo>
                  <a:lnTo>
                    <a:pt x="13007" y="67303"/>
                  </a:lnTo>
                  <a:lnTo>
                    <a:pt x="26837" y="79031"/>
                  </a:lnTo>
                  <a:lnTo>
                    <a:pt x="84735" y="103524"/>
                  </a:lnTo>
                  <a:lnTo>
                    <a:pt x="110374" y="119875"/>
                  </a:lnTo>
                  <a:lnTo>
                    <a:pt x="119245" y="139051"/>
                  </a:lnTo>
                  <a:lnTo>
                    <a:pt x="121610" y="150715"/>
                  </a:lnTo>
                  <a:lnTo>
                    <a:pt x="120848" y="160831"/>
                  </a:lnTo>
                  <a:lnTo>
                    <a:pt x="113761" y="178311"/>
                  </a:lnTo>
                  <a:lnTo>
                    <a:pt x="96617" y="201305"/>
                  </a:lnTo>
                  <a:lnTo>
                    <a:pt x="71131" y="217347"/>
                  </a:lnTo>
                  <a:lnTo>
                    <a:pt x="18624" y="225457"/>
                  </a:lnTo>
                  <a:lnTo>
                    <a:pt x="0" y="226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685181" y="4948394"/>
              <a:ext cx="10529" cy="147399"/>
            </a:xfrm>
            <a:custGeom>
              <a:avLst/>
              <a:gdLst/>
              <a:ahLst/>
              <a:cxnLst/>
              <a:rect l="0" t="0" r="0" b="0"/>
              <a:pathLst>
                <a:path w="10529" h="147399">
                  <a:moveTo>
                    <a:pt x="0" y="0"/>
                  </a:moveTo>
                  <a:lnTo>
                    <a:pt x="9065" y="58616"/>
                  </a:lnTo>
                  <a:lnTo>
                    <a:pt x="10336" y="120427"/>
                  </a:lnTo>
                  <a:lnTo>
                    <a:pt x="10528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95709" y="48431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749181" y="4937825"/>
              <a:ext cx="104457" cy="147440"/>
            </a:xfrm>
            <a:custGeom>
              <a:avLst/>
              <a:gdLst/>
              <a:ahLst/>
              <a:cxnLst/>
              <a:rect l="0" t="0" r="0" b="0"/>
              <a:pathLst>
                <a:path w="104457" h="147440">
                  <a:moveTo>
                    <a:pt x="9699" y="31625"/>
                  </a:moveTo>
                  <a:lnTo>
                    <a:pt x="12819" y="74317"/>
                  </a:lnTo>
                  <a:lnTo>
                    <a:pt x="18765" y="121557"/>
                  </a:lnTo>
                  <a:lnTo>
                    <a:pt x="16912" y="127844"/>
                  </a:lnTo>
                  <a:lnTo>
                    <a:pt x="13339" y="129697"/>
                  </a:lnTo>
                  <a:lnTo>
                    <a:pt x="8616" y="128592"/>
                  </a:lnTo>
                  <a:lnTo>
                    <a:pt x="5467" y="123176"/>
                  </a:lnTo>
                  <a:lnTo>
                    <a:pt x="0" y="67959"/>
                  </a:lnTo>
                  <a:lnTo>
                    <a:pt x="5006" y="33032"/>
                  </a:lnTo>
                  <a:lnTo>
                    <a:pt x="19487" y="6046"/>
                  </a:lnTo>
                  <a:lnTo>
                    <a:pt x="26753" y="1704"/>
                  </a:lnTo>
                  <a:lnTo>
                    <a:pt x="44185" y="0"/>
                  </a:lnTo>
                  <a:lnTo>
                    <a:pt x="60511" y="6261"/>
                  </a:lnTo>
                  <a:lnTo>
                    <a:pt x="68141" y="11207"/>
                  </a:lnTo>
                  <a:lnTo>
                    <a:pt x="79737" y="26060"/>
                  </a:lnTo>
                  <a:lnTo>
                    <a:pt x="96714" y="64191"/>
                  </a:lnTo>
                  <a:lnTo>
                    <a:pt x="103437" y="121196"/>
                  </a:lnTo>
                  <a:lnTo>
                    <a:pt x="104456" y="147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843109" y="4904545"/>
              <a:ext cx="155693" cy="422875"/>
            </a:xfrm>
            <a:custGeom>
              <a:avLst/>
              <a:gdLst/>
              <a:ahLst/>
              <a:cxnLst/>
              <a:rect l="0" t="0" r="0" b="0"/>
              <a:pathLst>
                <a:path w="155693" h="422875">
                  <a:moveTo>
                    <a:pt x="147398" y="96491"/>
                  </a:moveTo>
                  <a:lnTo>
                    <a:pt x="144279" y="53799"/>
                  </a:lnTo>
                  <a:lnTo>
                    <a:pt x="137823" y="34233"/>
                  </a:lnTo>
                  <a:lnTo>
                    <a:pt x="127155" y="17738"/>
                  </a:lnTo>
                  <a:lnTo>
                    <a:pt x="111495" y="5728"/>
                  </a:lnTo>
                  <a:lnTo>
                    <a:pt x="102406" y="887"/>
                  </a:lnTo>
                  <a:lnTo>
                    <a:pt x="94007" y="0"/>
                  </a:lnTo>
                  <a:lnTo>
                    <a:pt x="78435" y="5253"/>
                  </a:lnTo>
                  <a:lnTo>
                    <a:pt x="66835" y="18506"/>
                  </a:lnTo>
                  <a:lnTo>
                    <a:pt x="62104" y="26953"/>
                  </a:lnTo>
                  <a:lnTo>
                    <a:pt x="55446" y="66789"/>
                  </a:lnTo>
                  <a:lnTo>
                    <a:pt x="61601" y="123076"/>
                  </a:lnTo>
                  <a:lnTo>
                    <a:pt x="71934" y="157010"/>
                  </a:lnTo>
                  <a:lnTo>
                    <a:pt x="83053" y="174471"/>
                  </a:lnTo>
                  <a:lnTo>
                    <a:pt x="89294" y="177724"/>
                  </a:lnTo>
                  <a:lnTo>
                    <a:pt x="95794" y="177552"/>
                  </a:lnTo>
                  <a:lnTo>
                    <a:pt x="102467" y="175098"/>
                  </a:lnTo>
                  <a:lnTo>
                    <a:pt x="113001" y="163013"/>
                  </a:lnTo>
                  <a:lnTo>
                    <a:pt x="131820" y="117556"/>
                  </a:lnTo>
                  <a:lnTo>
                    <a:pt x="133503" y="119893"/>
                  </a:lnTo>
                  <a:lnTo>
                    <a:pt x="139694" y="179654"/>
                  </a:lnTo>
                  <a:lnTo>
                    <a:pt x="145876" y="233801"/>
                  </a:lnTo>
                  <a:lnTo>
                    <a:pt x="152537" y="283665"/>
                  </a:lnTo>
                  <a:lnTo>
                    <a:pt x="155692" y="344510"/>
                  </a:lnTo>
                  <a:lnTo>
                    <a:pt x="151865" y="373228"/>
                  </a:lnTo>
                  <a:lnTo>
                    <a:pt x="146866" y="383927"/>
                  </a:lnTo>
                  <a:lnTo>
                    <a:pt x="131954" y="398935"/>
                  </a:lnTo>
                  <a:lnTo>
                    <a:pt x="103828" y="413962"/>
                  </a:lnTo>
                  <a:lnTo>
                    <a:pt x="40997" y="421701"/>
                  </a:lnTo>
                  <a:lnTo>
                    <a:pt x="0" y="422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28496" y="4979979"/>
              <a:ext cx="119940" cy="147450"/>
            </a:xfrm>
            <a:custGeom>
              <a:avLst/>
              <a:gdLst/>
              <a:ahLst/>
              <a:cxnLst/>
              <a:rect l="0" t="0" r="0" b="0"/>
              <a:pathLst>
                <a:path w="119940" h="147450">
                  <a:moveTo>
                    <a:pt x="14654" y="0"/>
                  </a:moveTo>
                  <a:lnTo>
                    <a:pt x="0" y="43962"/>
                  </a:lnTo>
                  <a:lnTo>
                    <a:pt x="1083" y="79836"/>
                  </a:lnTo>
                  <a:lnTo>
                    <a:pt x="8813" y="114512"/>
                  </a:lnTo>
                  <a:lnTo>
                    <a:pt x="24102" y="141424"/>
                  </a:lnTo>
                  <a:lnTo>
                    <a:pt x="31481" y="145755"/>
                  </a:lnTo>
                  <a:lnTo>
                    <a:pt x="49039" y="147449"/>
                  </a:lnTo>
                  <a:lnTo>
                    <a:pt x="65421" y="141182"/>
                  </a:lnTo>
                  <a:lnTo>
                    <a:pt x="80501" y="129428"/>
                  </a:lnTo>
                  <a:lnTo>
                    <a:pt x="100975" y="103080"/>
                  </a:lnTo>
                  <a:lnTo>
                    <a:pt x="113800" y="71876"/>
                  </a:lnTo>
                  <a:lnTo>
                    <a:pt x="118726" y="26243"/>
                  </a:lnTo>
                  <a:lnTo>
                    <a:pt x="1199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22134" y="4727295"/>
              <a:ext cx="9071" cy="357970"/>
            </a:xfrm>
            <a:custGeom>
              <a:avLst/>
              <a:gdLst/>
              <a:ahLst/>
              <a:cxnLst/>
              <a:rect l="0" t="0" r="0" b="0"/>
              <a:pathLst>
                <a:path w="9071" h="35797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5589" y="162175"/>
                  </a:lnTo>
                  <a:lnTo>
                    <a:pt x="9066" y="216767"/>
                  </a:lnTo>
                  <a:lnTo>
                    <a:pt x="9070" y="278042"/>
                  </a:lnTo>
                  <a:lnTo>
                    <a:pt x="2138" y="32515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291566" y="4939189"/>
              <a:ext cx="109554" cy="204108"/>
            </a:xfrm>
            <a:custGeom>
              <a:avLst/>
              <a:gdLst/>
              <a:ahLst/>
              <a:cxnLst/>
              <a:rect l="0" t="0" r="0" b="0"/>
              <a:pathLst>
                <a:path w="109554" h="204108">
                  <a:moveTo>
                    <a:pt x="88496" y="40790"/>
                  </a:moveTo>
                  <a:lnTo>
                    <a:pt x="78920" y="16743"/>
                  </a:lnTo>
                  <a:lnTo>
                    <a:pt x="68252" y="2416"/>
                  </a:lnTo>
                  <a:lnTo>
                    <a:pt x="62132" y="0"/>
                  </a:lnTo>
                  <a:lnTo>
                    <a:pt x="55712" y="728"/>
                  </a:lnTo>
                  <a:lnTo>
                    <a:pt x="49093" y="3554"/>
                  </a:lnTo>
                  <a:lnTo>
                    <a:pt x="38618" y="16051"/>
                  </a:lnTo>
                  <a:lnTo>
                    <a:pt x="18670" y="71154"/>
                  </a:lnTo>
                  <a:lnTo>
                    <a:pt x="807" y="133768"/>
                  </a:lnTo>
                  <a:lnTo>
                    <a:pt x="0" y="155813"/>
                  </a:lnTo>
                  <a:lnTo>
                    <a:pt x="4711" y="177309"/>
                  </a:lnTo>
                  <a:lnTo>
                    <a:pt x="14603" y="198561"/>
                  </a:lnTo>
                  <a:lnTo>
                    <a:pt x="20517" y="203292"/>
                  </a:lnTo>
                  <a:lnTo>
                    <a:pt x="26799" y="204107"/>
                  </a:lnTo>
                  <a:lnTo>
                    <a:pt x="33326" y="202311"/>
                  </a:lnTo>
                  <a:lnTo>
                    <a:pt x="38848" y="196433"/>
                  </a:lnTo>
                  <a:lnTo>
                    <a:pt x="59890" y="146006"/>
                  </a:lnTo>
                  <a:lnTo>
                    <a:pt x="65948" y="95542"/>
                  </a:lnTo>
                  <a:lnTo>
                    <a:pt x="64025" y="43633"/>
                  </a:lnTo>
                  <a:lnTo>
                    <a:pt x="61654" y="32157"/>
                  </a:lnTo>
                  <a:lnTo>
                    <a:pt x="60072" y="29185"/>
                  </a:lnTo>
                  <a:lnTo>
                    <a:pt x="59019" y="31883"/>
                  </a:lnTo>
                  <a:lnTo>
                    <a:pt x="59017" y="46190"/>
                  </a:lnTo>
                  <a:lnTo>
                    <a:pt x="71688" y="94144"/>
                  </a:lnTo>
                  <a:lnTo>
                    <a:pt x="87285" y="119639"/>
                  </a:lnTo>
                  <a:lnTo>
                    <a:pt x="96927" y="128477"/>
                  </a:lnTo>
                  <a:lnTo>
                    <a:pt x="109553" y="1355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432704" y="4895751"/>
              <a:ext cx="73701" cy="203575"/>
            </a:xfrm>
            <a:custGeom>
              <a:avLst/>
              <a:gdLst/>
              <a:ahLst/>
              <a:cxnLst/>
              <a:rect l="0" t="0" r="0" b="0"/>
              <a:pathLst>
                <a:path w="73701" h="203575">
                  <a:moveTo>
                    <a:pt x="0" y="84228"/>
                  </a:moveTo>
                  <a:lnTo>
                    <a:pt x="3120" y="126920"/>
                  </a:lnTo>
                  <a:lnTo>
                    <a:pt x="21331" y="189564"/>
                  </a:lnTo>
                  <a:lnTo>
                    <a:pt x="25858" y="203574"/>
                  </a:lnTo>
                  <a:lnTo>
                    <a:pt x="14397" y="164823"/>
                  </a:lnTo>
                  <a:lnTo>
                    <a:pt x="5449" y="106424"/>
                  </a:lnTo>
                  <a:lnTo>
                    <a:pt x="2246" y="56161"/>
                  </a:lnTo>
                  <a:lnTo>
                    <a:pt x="6068" y="33149"/>
                  </a:lnTo>
                  <a:lnTo>
                    <a:pt x="11064" y="24439"/>
                  </a:lnTo>
                  <a:lnTo>
                    <a:pt x="25975" y="11642"/>
                  </a:lnTo>
                  <a:lnTo>
                    <a:pt x="44300" y="5174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694265" y="4885223"/>
              <a:ext cx="127995" cy="156594"/>
            </a:xfrm>
            <a:custGeom>
              <a:avLst/>
              <a:gdLst/>
              <a:ahLst/>
              <a:cxnLst/>
              <a:rect l="0" t="0" r="0" b="0"/>
              <a:pathLst>
                <a:path w="127995" h="156594">
                  <a:moveTo>
                    <a:pt x="85880" y="0"/>
                  </a:moveTo>
                  <a:lnTo>
                    <a:pt x="85880" y="58616"/>
                  </a:lnTo>
                  <a:lnTo>
                    <a:pt x="93115" y="120026"/>
                  </a:lnTo>
                  <a:lnTo>
                    <a:pt x="94263" y="155926"/>
                  </a:lnTo>
                  <a:lnTo>
                    <a:pt x="92639" y="156593"/>
                  </a:lnTo>
                  <a:lnTo>
                    <a:pt x="50227" y="101118"/>
                  </a:lnTo>
                  <a:lnTo>
                    <a:pt x="36499" y="82376"/>
                  </a:lnTo>
                  <a:lnTo>
                    <a:pt x="27223" y="77144"/>
                  </a:lnTo>
                  <a:lnTo>
                    <a:pt x="4438" y="74450"/>
                  </a:lnTo>
                  <a:lnTo>
                    <a:pt x="0" y="76539"/>
                  </a:lnTo>
                  <a:lnTo>
                    <a:pt x="550" y="80272"/>
                  </a:lnTo>
                  <a:lnTo>
                    <a:pt x="4427" y="85100"/>
                  </a:lnTo>
                  <a:lnTo>
                    <a:pt x="10521" y="87149"/>
                  </a:lnTo>
                  <a:lnTo>
                    <a:pt x="26651" y="86306"/>
                  </a:lnTo>
                  <a:lnTo>
                    <a:pt x="86226" y="69755"/>
                  </a:lnTo>
                  <a:lnTo>
                    <a:pt x="127994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896442" y="4892741"/>
              <a:ext cx="132068" cy="381877"/>
            </a:xfrm>
            <a:custGeom>
              <a:avLst/>
              <a:gdLst/>
              <a:ahLst/>
              <a:cxnLst/>
              <a:rect l="0" t="0" r="0" b="0"/>
              <a:pathLst>
                <a:path w="132068" h="381877">
                  <a:moveTo>
                    <a:pt x="20573" y="129352"/>
                  </a:moveTo>
                  <a:lnTo>
                    <a:pt x="23693" y="189735"/>
                  </a:lnTo>
                  <a:lnTo>
                    <a:pt x="28907" y="241220"/>
                  </a:lnTo>
                  <a:lnTo>
                    <a:pt x="30668" y="300538"/>
                  </a:lnTo>
                  <a:lnTo>
                    <a:pt x="39378" y="363071"/>
                  </a:lnTo>
                  <a:lnTo>
                    <a:pt x="39459" y="381796"/>
                  </a:lnTo>
                  <a:lnTo>
                    <a:pt x="37843" y="381876"/>
                  </a:lnTo>
                  <a:lnTo>
                    <a:pt x="35596" y="378420"/>
                  </a:lnTo>
                  <a:lnTo>
                    <a:pt x="28575" y="318273"/>
                  </a:lnTo>
                  <a:lnTo>
                    <a:pt x="16565" y="257007"/>
                  </a:lnTo>
                  <a:lnTo>
                    <a:pt x="10163" y="196985"/>
                  </a:lnTo>
                  <a:lnTo>
                    <a:pt x="1966" y="140069"/>
                  </a:lnTo>
                  <a:lnTo>
                    <a:pt x="0" y="83766"/>
                  </a:lnTo>
                  <a:lnTo>
                    <a:pt x="5249" y="47215"/>
                  </a:lnTo>
                  <a:lnTo>
                    <a:pt x="19802" y="19747"/>
                  </a:lnTo>
                  <a:lnTo>
                    <a:pt x="35439" y="7329"/>
                  </a:lnTo>
                  <a:lnTo>
                    <a:pt x="44522" y="2380"/>
                  </a:lnTo>
                  <a:lnTo>
                    <a:pt x="63972" y="0"/>
                  </a:lnTo>
                  <a:lnTo>
                    <a:pt x="83146" y="4012"/>
                  </a:lnTo>
                  <a:lnTo>
                    <a:pt x="99466" y="13594"/>
                  </a:lnTo>
                  <a:lnTo>
                    <a:pt x="121808" y="37732"/>
                  </a:lnTo>
                  <a:lnTo>
                    <a:pt x="129907" y="60166"/>
                  </a:lnTo>
                  <a:lnTo>
                    <a:pt x="132067" y="72699"/>
                  </a:lnTo>
                  <a:lnTo>
                    <a:pt x="128228" y="92865"/>
                  </a:lnTo>
                  <a:lnTo>
                    <a:pt x="112913" y="117371"/>
                  </a:lnTo>
                  <a:lnTo>
                    <a:pt x="99048" y="131046"/>
                  </a:lnTo>
                  <a:lnTo>
                    <a:pt x="62687" y="150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078235" y="4685181"/>
              <a:ext cx="17766" cy="357970"/>
            </a:xfrm>
            <a:custGeom>
              <a:avLst/>
              <a:gdLst/>
              <a:ahLst/>
              <a:cxnLst/>
              <a:rect l="0" t="0" r="0" b="0"/>
              <a:pathLst>
                <a:path w="17766" h="357970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5234" y="137662"/>
                  </a:lnTo>
                  <a:lnTo>
                    <a:pt x="6643" y="189747"/>
                  </a:lnTo>
                  <a:lnTo>
                    <a:pt x="10180" y="239106"/>
                  </a:lnTo>
                  <a:lnTo>
                    <a:pt x="16267" y="297705"/>
                  </a:lnTo>
                  <a:lnTo>
                    <a:pt x="1776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143053" y="4916808"/>
              <a:ext cx="101274" cy="125091"/>
            </a:xfrm>
            <a:custGeom>
              <a:avLst/>
              <a:gdLst/>
              <a:ahLst/>
              <a:cxnLst/>
              <a:rect l="0" t="0" r="0" b="0"/>
              <a:pathLst>
                <a:path w="101274" h="125091">
                  <a:moveTo>
                    <a:pt x="5589" y="10528"/>
                  </a:moveTo>
                  <a:lnTo>
                    <a:pt x="0" y="27296"/>
                  </a:lnTo>
                  <a:lnTo>
                    <a:pt x="376" y="44887"/>
                  </a:lnTo>
                  <a:lnTo>
                    <a:pt x="16584" y="105528"/>
                  </a:lnTo>
                  <a:lnTo>
                    <a:pt x="19938" y="115976"/>
                  </a:lnTo>
                  <a:lnTo>
                    <a:pt x="25684" y="121771"/>
                  </a:lnTo>
                  <a:lnTo>
                    <a:pt x="33024" y="124464"/>
                  </a:lnTo>
                  <a:lnTo>
                    <a:pt x="41426" y="125090"/>
                  </a:lnTo>
                  <a:lnTo>
                    <a:pt x="57001" y="119546"/>
                  </a:lnTo>
                  <a:lnTo>
                    <a:pt x="64430" y="114793"/>
                  </a:lnTo>
                  <a:lnTo>
                    <a:pt x="75805" y="100152"/>
                  </a:lnTo>
                  <a:lnTo>
                    <a:pt x="101273" y="51967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287462" y="4832580"/>
              <a:ext cx="82280" cy="196573"/>
            </a:xfrm>
            <a:custGeom>
              <a:avLst/>
              <a:gdLst/>
              <a:ahLst/>
              <a:cxnLst/>
              <a:rect l="0" t="0" r="0" b="0"/>
              <a:pathLst>
                <a:path w="82280" h="196573">
                  <a:moveTo>
                    <a:pt x="8579" y="147399"/>
                  </a:moveTo>
                  <a:lnTo>
                    <a:pt x="8579" y="169756"/>
                  </a:lnTo>
                  <a:lnTo>
                    <a:pt x="14818" y="186971"/>
                  </a:lnTo>
                  <a:lnTo>
                    <a:pt x="19758" y="194837"/>
                  </a:lnTo>
                  <a:lnTo>
                    <a:pt x="21880" y="196572"/>
                  </a:lnTo>
                  <a:lnTo>
                    <a:pt x="22126" y="194219"/>
                  </a:lnTo>
                  <a:lnTo>
                    <a:pt x="4630" y="135913"/>
                  </a:lnTo>
                  <a:lnTo>
                    <a:pt x="0" y="99412"/>
                  </a:lnTo>
                  <a:lnTo>
                    <a:pt x="4217" y="64550"/>
                  </a:lnTo>
                  <a:lnTo>
                    <a:pt x="12880" y="45847"/>
                  </a:lnTo>
                  <a:lnTo>
                    <a:pt x="18465" y="37583"/>
                  </a:lnTo>
                  <a:lnTo>
                    <a:pt x="34030" y="25283"/>
                  </a:lnTo>
                  <a:lnTo>
                    <a:pt x="822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383190" y="4886922"/>
              <a:ext cx="176064" cy="187814"/>
            </a:xfrm>
            <a:custGeom>
              <a:avLst/>
              <a:gdLst/>
              <a:ahLst/>
              <a:cxnLst/>
              <a:rect l="0" t="0" r="0" b="0"/>
              <a:pathLst>
                <a:path w="176064" h="187814">
                  <a:moveTo>
                    <a:pt x="91836" y="103585"/>
                  </a:moveTo>
                  <a:lnTo>
                    <a:pt x="91836" y="44969"/>
                  </a:lnTo>
                  <a:lnTo>
                    <a:pt x="80657" y="10178"/>
                  </a:lnTo>
                  <a:lnTo>
                    <a:pt x="72685" y="3879"/>
                  </a:lnTo>
                  <a:lnTo>
                    <a:pt x="51349" y="0"/>
                  </a:lnTo>
                  <a:lnTo>
                    <a:pt x="41448" y="2943"/>
                  </a:lnTo>
                  <a:lnTo>
                    <a:pt x="24208" y="15572"/>
                  </a:lnTo>
                  <a:lnTo>
                    <a:pt x="6937" y="42412"/>
                  </a:lnTo>
                  <a:lnTo>
                    <a:pt x="0" y="83771"/>
                  </a:lnTo>
                  <a:lnTo>
                    <a:pt x="3534" y="121891"/>
                  </a:lnTo>
                  <a:lnTo>
                    <a:pt x="17579" y="155413"/>
                  </a:lnTo>
                  <a:lnTo>
                    <a:pt x="33097" y="170684"/>
                  </a:lnTo>
                  <a:lnTo>
                    <a:pt x="42148" y="176394"/>
                  </a:lnTo>
                  <a:lnTo>
                    <a:pt x="50521" y="177861"/>
                  </a:lnTo>
                  <a:lnTo>
                    <a:pt x="58443" y="176499"/>
                  </a:lnTo>
                  <a:lnTo>
                    <a:pt x="66065" y="173252"/>
                  </a:lnTo>
                  <a:lnTo>
                    <a:pt x="77652" y="160285"/>
                  </a:lnTo>
                  <a:lnTo>
                    <a:pt x="94623" y="117775"/>
                  </a:lnTo>
                  <a:lnTo>
                    <a:pt x="98373" y="114215"/>
                  </a:lnTo>
                  <a:lnTo>
                    <a:pt x="102043" y="116521"/>
                  </a:lnTo>
                  <a:lnTo>
                    <a:pt x="128275" y="149526"/>
                  </a:lnTo>
                  <a:lnTo>
                    <a:pt x="155272" y="174228"/>
                  </a:lnTo>
                  <a:lnTo>
                    <a:pt x="176063" y="187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580311" y="4716767"/>
              <a:ext cx="31586" cy="357969"/>
            </a:xfrm>
            <a:custGeom>
              <a:avLst/>
              <a:gdLst/>
              <a:ahLst/>
              <a:cxnLst/>
              <a:rect l="0" t="0" r="0" b="0"/>
              <a:pathLst>
                <a:path w="31586" h="357969">
                  <a:moveTo>
                    <a:pt x="0" y="0"/>
                  </a:moveTo>
                  <a:lnTo>
                    <a:pt x="0" y="58616"/>
                  </a:lnTo>
                  <a:lnTo>
                    <a:pt x="1170" y="120026"/>
                  </a:lnTo>
                  <a:lnTo>
                    <a:pt x="8333" y="181549"/>
                  </a:lnTo>
                  <a:lnTo>
                    <a:pt x="15684" y="244091"/>
                  </a:lnTo>
                  <a:lnTo>
                    <a:pt x="27231" y="301506"/>
                  </a:lnTo>
                  <a:lnTo>
                    <a:pt x="31585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611896" y="4600953"/>
              <a:ext cx="129810" cy="747525"/>
            </a:xfrm>
            <a:custGeom>
              <a:avLst/>
              <a:gdLst/>
              <a:ahLst/>
              <a:cxnLst/>
              <a:rect l="0" t="0" r="0" b="0"/>
              <a:pathLst>
                <a:path w="129810" h="747525">
                  <a:moveTo>
                    <a:pt x="10529" y="0"/>
                  </a:moveTo>
                  <a:lnTo>
                    <a:pt x="36892" y="62280"/>
                  </a:lnTo>
                  <a:lnTo>
                    <a:pt x="64838" y="124607"/>
                  </a:lnTo>
                  <a:lnTo>
                    <a:pt x="87590" y="182584"/>
                  </a:lnTo>
                  <a:lnTo>
                    <a:pt x="108313" y="241243"/>
                  </a:lnTo>
                  <a:lnTo>
                    <a:pt x="119180" y="290238"/>
                  </a:lnTo>
                  <a:lnTo>
                    <a:pt x="129809" y="349209"/>
                  </a:lnTo>
                  <a:lnTo>
                    <a:pt x="129189" y="405546"/>
                  </a:lnTo>
                  <a:lnTo>
                    <a:pt x="127185" y="464873"/>
                  </a:lnTo>
                  <a:lnTo>
                    <a:pt x="118104" y="522585"/>
                  </a:lnTo>
                  <a:lnTo>
                    <a:pt x="101925" y="574019"/>
                  </a:lnTo>
                  <a:lnTo>
                    <a:pt x="80113" y="622805"/>
                  </a:lnTo>
                  <a:lnTo>
                    <a:pt x="41301" y="686103"/>
                  </a:lnTo>
                  <a:lnTo>
                    <a:pt x="0" y="747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579067" y="372529"/>
            <a:ext cx="2961143" cy="659264"/>
            <a:chOff x="579067" y="372529"/>
            <a:chExt cx="2961143" cy="659264"/>
          </a:xfrm>
        </p:grpSpPr>
        <p:sp>
          <p:nvSpPr>
            <p:cNvPr id="2" name="Freeform 1"/>
            <p:cNvSpPr/>
            <p:nvPr/>
          </p:nvSpPr>
          <p:spPr>
            <a:xfrm>
              <a:off x="579067" y="58959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2033" y="372529"/>
              <a:ext cx="273460" cy="543524"/>
            </a:xfrm>
            <a:custGeom>
              <a:avLst/>
              <a:gdLst/>
              <a:ahLst/>
              <a:cxnLst/>
              <a:rect l="0" t="0" r="0" b="0"/>
              <a:pathLst>
                <a:path w="273460" h="543524">
                  <a:moveTo>
                    <a:pt x="273459" y="101253"/>
                  </a:moveTo>
                  <a:lnTo>
                    <a:pt x="230797" y="40380"/>
                  </a:lnTo>
                  <a:lnTo>
                    <a:pt x="197571" y="10460"/>
                  </a:lnTo>
                  <a:lnTo>
                    <a:pt x="174610" y="2409"/>
                  </a:lnTo>
                  <a:lnTo>
                    <a:pt x="149977" y="0"/>
                  </a:lnTo>
                  <a:lnTo>
                    <a:pt x="127331" y="2829"/>
                  </a:lnTo>
                  <a:lnTo>
                    <a:pt x="94851" y="16588"/>
                  </a:lnTo>
                  <a:lnTo>
                    <a:pt x="68590" y="35483"/>
                  </a:lnTo>
                  <a:lnTo>
                    <a:pt x="39925" y="71234"/>
                  </a:lnTo>
                  <a:lnTo>
                    <a:pt x="17938" y="128105"/>
                  </a:lnTo>
                  <a:lnTo>
                    <a:pt x="2926" y="191097"/>
                  </a:lnTo>
                  <a:lnTo>
                    <a:pt x="668" y="239787"/>
                  </a:lnTo>
                  <a:lnTo>
                    <a:pt x="0" y="291259"/>
                  </a:lnTo>
                  <a:lnTo>
                    <a:pt x="5363" y="349875"/>
                  </a:lnTo>
                  <a:lnTo>
                    <a:pt x="18857" y="404824"/>
                  </a:lnTo>
                  <a:lnTo>
                    <a:pt x="39720" y="464551"/>
                  </a:lnTo>
                  <a:lnTo>
                    <a:pt x="50252" y="488496"/>
                  </a:lnTo>
                  <a:lnTo>
                    <a:pt x="75912" y="520538"/>
                  </a:lnTo>
                  <a:lnTo>
                    <a:pt x="95583" y="537556"/>
                  </a:lnTo>
                  <a:lnTo>
                    <a:pt x="105742" y="541860"/>
                  </a:lnTo>
                  <a:lnTo>
                    <a:pt x="126388" y="543523"/>
                  </a:lnTo>
                  <a:lnTo>
                    <a:pt x="163332" y="537882"/>
                  </a:lnTo>
                  <a:lnTo>
                    <a:pt x="183959" y="528887"/>
                  </a:lnTo>
                  <a:lnTo>
                    <a:pt x="246026" y="475884"/>
                  </a:lnTo>
                  <a:lnTo>
                    <a:pt x="252402" y="4697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29751" y="723447"/>
              <a:ext cx="157708" cy="174143"/>
            </a:xfrm>
            <a:custGeom>
              <a:avLst/>
              <a:gdLst/>
              <a:ahLst/>
              <a:cxnLst/>
              <a:rect l="0" t="0" r="0" b="0"/>
              <a:pathLst>
                <a:path w="157708" h="174143">
                  <a:moveTo>
                    <a:pt x="102083" y="13547"/>
                  </a:moveTo>
                  <a:lnTo>
                    <a:pt x="90904" y="2369"/>
                  </a:lnTo>
                  <a:lnTo>
                    <a:pt x="69818" y="0"/>
                  </a:lnTo>
                  <a:lnTo>
                    <a:pt x="44459" y="4017"/>
                  </a:lnTo>
                  <a:lnTo>
                    <a:pt x="25390" y="13601"/>
                  </a:lnTo>
                  <a:lnTo>
                    <a:pt x="12235" y="28779"/>
                  </a:lnTo>
                  <a:lnTo>
                    <a:pt x="3659" y="48393"/>
                  </a:lnTo>
                  <a:lnTo>
                    <a:pt x="0" y="84573"/>
                  </a:lnTo>
                  <a:lnTo>
                    <a:pt x="6975" y="118040"/>
                  </a:lnTo>
                  <a:lnTo>
                    <a:pt x="17309" y="139537"/>
                  </a:lnTo>
                  <a:lnTo>
                    <a:pt x="32820" y="154551"/>
                  </a:lnTo>
                  <a:lnTo>
                    <a:pt x="71374" y="173721"/>
                  </a:lnTo>
                  <a:lnTo>
                    <a:pt x="81610" y="174142"/>
                  </a:lnTo>
                  <a:lnTo>
                    <a:pt x="102342" y="168371"/>
                  </a:lnTo>
                  <a:lnTo>
                    <a:pt x="128156" y="151968"/>
                  </a:lnTo>
                  <a:lnTo>
                    <a:pt x="140187" y="135899"/>
                  </a:lnTo>
                  <a:lnTo>
                    <a:pt x="157443" y="96987"/>
                  </a:lnTo>
                  <a:lnTo>
                    <a:pt x="157707" y="86721"/>
                  </a:lnTo>
                  <a:lnTo>
                    <a:pt x="151761" y="65956"/>
                  </a:lnTo>
                  <a:lnTo>
                    <a:pt x="135260" y="40124"/>
                  </a:lnTo>
                  <a:lnTo>
                    <a:pt x="119168" y="28089"/>
                  </a:lnTo>
                  <a:lnTo>
                    <a:pt x="81026" y="13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6590" y="526424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0" y="0"/>
                  </a:moveTo>
                  <a:lnTo>
                    <a:pt x="8333" y="57264"/>
                  </a:lnTo>
                  <a:lnTo>
                    <a:pt x="12998" y="106655"/>
                  </a:lnTo>
                  <a:lnTo>
                    <a:pt x="18669" y="161453"/>
                  </a:lnTo>
                  <a:lnTo>
                    <a:pt x="23469" y="219024"/>
                  </a:lnTo>
                  <a:lnTo>
                    <a:pt x="29181" y="270007"/>
                  </a:lnTo>
                  <a:lnTo>
                    <a:pt x="31111" y="329156"/>
                  </a:lnTo>
                  <a:lnTo>
                    <a:pt x="31523" y="390628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31875" y="536953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9878" y="170127"/>
                  </a:lnTo>
                  <a:lnTo>
                    <a:pt x="13455" y="221593"/>
                  </a:lnTo>
                  <a:lnTo>
                    <a:pt x="18805" y="270768"/>
                  </a:lnTo>
                  <a:lnTo>
                    <a:pt x="20612" y="329306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95046" y="723270"/>
              <a:ext cx="136872" cy="227064"/>
            </a:xfrm>
            <a:custGeom>
              <a:avLst/>
              <a:gdLst/>
              <a:ahLst/>
              <a:cxnLst/>
              <a:rect l="0" t="0" r="0" b="0"/>
              <a:pathLst>
                <a:path w="136872" h="227064">
                  <a:moveTo>
                    <a:pt x="0" y="119009"/>
                  </a:moveTo>
                  <a:lnTo>
                    <a:pt x="11179" y="107831"/>
                  </a:lnTo>
                  <a:lnTo>
                    <a:pt x="73218" y="84165"/>
                  </a:lnTo>
                  <a:lnTo>
                    <a:pt x="105142" y="67871"/>
                  </a:lnTo>
                  <a:lnTo>
                    <a:pt x="120040" y="51828"/>
                  </a:lnTo>
                  <a:lnTo>
                    <a:pt x="125650" y="42636"/>
                  </a:lnTo>
                  <a:lnTo>
                    <a:pt x="127051" y="34169"/>
                  </a:lnTo>
                  <a:lnTo>
                    <a:pt x="125645" y="26184"/>
                  </a:lnTo>
                  <a:lnTo>
                    <a:pt x="122368" y="18521"/>
                  </a:lnTo>
                  <a:lnTo>
                    <a:pt x="109368" y="6888"/>
                  </a:lnTo>
                  <a:lnTo>
                    <a:pt x="100988" y="2148"/>
                  </a:lnTo>
                  <a:lnTo>
                    <a:pt x="79199" y="0"/>
                  </a:lnTo>
                  <a:lnTo>
                    <a:pt x="66837" y="1066"/>
                  </a:lnTo>
                  <a:lnTo>
                    <a:pt x="46863" y="11608"/>
                  </a:lnTo>
                  <a:lnTo>
                    <a:pt x="31357" y="27991"/>
                  </a:lnTo>
                  <a:lnTo>
                    <a:pt x="20565" y="46971"/>
                  </a:lnTo>
                  <a:lnTo>
                    <a:pt x="12511" y="97327"/>
                  </a:lnTo>
                  <a:lnTo>
                    <a:pt x="14040" y="159267"/>
                  </a:lnTo>
                  <a:lnTo>
                    <a:pt x="20278" y="186034"/>
                  </a:lnTo>
                  <a:lnTo>
                    <a:pt x="30850" y="205730"/>
                  </a:lnTo>
                  <a:lnTo>
                    <a:pt x="46466" y="219163"/>
                  </a:lnTo>
                  <a:lnTo>
                    <a:pt x="55544" y="224383"/>
                  </a:lnTo>
                  <a:lnTo>
                    <a:pt x="78109" y="227063"/>
                  </a:lnTo>
                  <a:lnTo>
                    <a:pt x="110881" y="221995"/>
                  </a:lnTo>
                  <a:lnTo>
                    <a:pt x="136871" y="213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70737" y="754717"/>
              <a:ext cx="161222" cy="186200"/>
            </a:xfrm>
            <a:custGeom>
              <a:avLst/>
              <a:gdLst/>
              <a:ahLst/>
              <a:cxnLst/>
              <a:rect l="0" t="0" r="0" b="0"/>
              <a:pathLst>
                <a:path w="161222" h="186200">
                  <a:moveTo>
                    <a:pt x="140164" y="55977"/>
                  </a:moveTo>
                  <a:lnTo>
                    <a:pt x="130589" y="31930"/>
                  </a:lnTo>
                  <a:lnTo>
                    <a:pt x="119921" y="17603"/>
                  </a:lnTo>
                  <a:lnTo>
                    <a:pt x="95172" y="1973"/>
                  </a:lnTo>
                  <a:lnTo>
                    <a:pt x="75714" y="0"/>
                  </a:lnTo>
                  <a:lnTo>
                    <a:pt x="56537" y="4192"/>
                  </a:lnTo>
                  <a:lnTo>
                    <a:pt x="25163" y="25947"/>
                  </a:lnTo>
                  <a:lnTo>
                    <a:pt x="11843" y="40291"/>
                  </a:lnTo>
                  <a:lnTo>
                    <a:pt x="2024" y="58364"/>
                  </a:lnTo>
                  <a:lnTo>
                    <a:pt x="0" y="78095"/>
                  </a:lnTo>
                  <a:lnTo>
                    <a:pt x="8232" y="124947"/>
                  </a:lnTo>
                  <a:lnTo>
                    <a:pt x="23344" y="154271"/>
                  </a:lnTo>
                  <a:lnTo>
                    <a:pt x="39111" y="167124"/>
                  </a:lnTo>
                  <a:lnTo>
                    <a:pt x="77829" y="184907"/>
                  </a:lnTo>
                  <a:lnTo>
                    <a:pt x="98422" y="186199"/>
                  </a:lnTo>
                  <a:lnTo>
                    <a:pt x="118102" y="181703"/>
                  </a:lnTo>
                  <a:lnTo>
                    <a:pt x="134648" y="171907"/>
                  </a:lnTo>
                  <a:lnTo>
                    <a:pt x="161221" y="140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74506" y="505367"/>
              <a:ext cx="41681" cy="431670"/>
            </a:xfrm>
            <a:custGeom>
              <a:avLst/>
              <a:gdLst/>
              <a:ahLst/>
              <a:cxnLst/>
              <a:rect l="0" t="0" r="0" b="0"/>
              <a:pathLst>
                <a:path w="41681" h="431670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5284" y="141375"/>
                  </a:lnTo>
                  <a:lnTo>
                    <a:pt x="8669" y="195787"/>
                  </a:lnTo>
                  <a:lnTo>
                    <a:pt x="15261" y="248954"/>
                  </a:lnTo>
                  <a:lnTo>
                    <a:pt x="20734" y="310916"/>
                  </a:lnTo>
                  <a:lnTo>
                    <a:pt x="28747" y="368215"/>
                  </a:lnTo>
                  <a:lnTo>
                    <a:pt x="33559" y="404289"/>
                  </a:lnTo>
                  <a:lnTo>
                    <a:pt x="4168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9316" y="684352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26085" y="17958"/>
                  </a:lnTo>
                  <a:lnTo>
                    <a:pt x="81057" y="28547"/>
                  </a:lnTo>
                  <a:lnTo>
                    <a:pt x="33039" y="365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94825" y="810694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2138" y="92998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79357" y="705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42528" y="747523"/>
              <a:ext cx="126343" cy="174091"/>
            </a:xfrm>
            <a:custGeom>
              <a:avLst/>
              <a:gdLst/>
              <a:ahLst/>
              <a:cxnLst/>
              <a:rect l="0" t="0" r="0" b="0"/>
              <a:pathLst>
                <a:path w="126343" h="174091">
                  <a:moveTo>
                    <a:pt x="0" y="0"/>
                  </a:moveTo>
                  <a:lnTo>
                    <a:pt x="14572" y="42692"/>
                  </a:lnTo>
                  <a:lnTo>
                    <a:pt x="49878" y="105336"/>
                  </a:lnTo>
                  <a:lnTo>
                    <a:pt x="78232" y="156764"/>
                  </a:lnTo>
                  <a:lnTo>
                    <a:pt x="91701" y="173398"/>
                  </a:lnTo>
                  <a:lnTo>
                    <a:pt x="96229" y="174090"/>
                  </a:lnTo>
                  <a:lnTo>
                    <a:pt x="99248" y="169872"/>
                  </a:lnTo>
                  <a:lnTo>
                    <a:pt x="118961" y="115567"/>
                  </a:lnTo>
                  <a:lnTo>
                    <a:pt x="126342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33867" y="747147"/>
              <a:ext cx="122994" cy="221475"/>
            </a:xfrm>
            <a:custGeom>
              <a:avLst/>
              <a:gdLst/>
              <a:ahLst/>
              <a:cxnLst/>
              <a:rect l="0" t="0" r="0" b="0"/>
              <a:pathLst>
                <a:path w="122994" h="221475">
                  <a:moveTo>
                    <a:pt x="8703" y="53018"/>
                  </a:moveTo>
                  <a:lnTo>
                    <a:pt x="43600" y="82327"/>
                  </a:lnTo>
                  <a:lnTo>
                    <a:pt x="53025" y="85425"/>
                  </a:lnTo>
                  <a:lnTo>
                    <a:pt x="72855" y="85749"/>
                  </a:lnTo>
                  <a:lnTo>
                    <a:pt x="90247" y="78874"/>
                  </a:lnTo>
                  <a:lnTo>
                    <a:pt x="120477" y="55396"/>
                  </a:lnTo>
                  <a:lnTo>
                    <a:pt x="122993" y="47584"/>
                  </a:lnTo>
                  <a:lnTo>
                    <a:pt x="119550" y="29546"/>
                  </a:lnTo>
                  <a:lnTo>
                    <a:pt x="107101" y="12951"/>
                  </a:lnTo>
                  <a:lnTo>
                    <a:pt x="98868" y="5249"/>
                  </a:lnTo>
                  <a:lnTo>
                    <a:pt x="89870" y="1285"/>
                  </a:lnTo>
                  <a:lnTo>
                    <a:pt x="70513" y="0"/>
                  </a:lnTo>
                  <a:lnTo>
                    <a:pt x="53331" y="6448"/>
                  </a:lnTo>
                  <a:lnTo>
                    <a:pt x="23237" y="29651"/>
                  </a:lnTo>
                  <a:lnTo>
                    <a:pt x="7420" y="55453"/>
                  </a:lnTo>
                  <a:lnTo>
                    <a:pt x="0" y="104019"/>
                  </a:lnTo>
                  <a:lnTo>
                    <a:pt x="1654" y="155553"/>
                  </a:lnTo>
                  <a:lnTo>
                    <a:pt x="7910" y="176968"/>
                  </a:lnTo>
                  <a:lnTo>
                    <a:pt x="18489" y="194285"/>
                  </a:lnTo>
                  <a:lnTo>
                    <a:pt x="34109" y="206660"/>
                  </a:lnTo>
                  <a:lnTo>
                    <a:pt x="53919" y="214890"/>
                  </a:lnTo>
                  <a:lnTo>
                    <a:pt x="103459" y="221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68953" y="764552"/>
              <a:ext cx="168457" cy="161956"/>
            </a:xfrm>
            <a:custGeom>
              <a:avLst/>
              <a:gdLst/>
              <a:ahLst/>
              <a:cxnLst/>
              <a:rect l="0" t="0" r="0" b="0"/>
              <a:pathLst>
                <a:path w="168457" h="161956">
                  <a:moveTo>
                    <a:pt x="0" y="14556"/>
                  </a:moveTo>
                  <a:lnTo>
                    <a:pt x="9065" y="73173"/>
                  </a:lnTo>
                  <a:lnTo>
                    <a:pt x="17475" y="127347"/>
                  </a:lnTo>
                  <a:lnTo>
                    <a:pt x="18826" y="160930"/>
                  </a:lnTo>
                  <a:lnTo>
                    <a:pt x="17230" y="161272"/>
                  </a:lnTo>
                  <a:lnTo>
                    <a:pt x="14996" y="157990"/>
                  </a:lnTo>
                  <a:lnTo>
                    <a:pt x="11117" y="103360"/>
                  </a:lnTo>
                  <a:lnTo>
                    <a:pt x="16234" y="49126"/>
                  </a:lnTo>
                  <a:lnTo>
                    <a:pt x="30806" y="15440"/>
                  </a:lnTo>
                  <a:lnTo>
                    <a:pt x="39255" y="8127"/>
                  </a:lnTo>
                  <a:lnTo>
                    <a:pt x="61120" y="0"/>
                  </a:lnTo>
                  <a:lnTo>
                    <a:pt x="83317" y="2628"/>
                  </a:lnTo>
                  <a:lnTo>
                    <a:pt x="103710" y="11595"/>
                  </a:lnTo>
                  <a:lnTo>
                    <a:pt x="128345" y="30966"/>
                  </a:lnTo>
                  <a:lnTo>
                    <a:pt x="149292" y="59583"/>
                  </a:lnTo>
                  <a:lnTo>
                    <a:pt x="162258" y="97178"/>
                  </a:lnTo>
                  <a:lnTo>
                    <a:pt x="167232" y="142444"/>
                  </a:lnTo>
                  <a:lnTo>
                    <a:pt x="168456" y="161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86329" y="776335"/>
              <a:ext cx="132349" cy="152437"/>
            </a:xfrm>
            <a:custGeom>
              <a:avLst/>
              <a:gdLst/>
              <a:ahLst/>
              <a:cxnLst/>
              <a:rect l="0" t="0" r="0" b="0"/>
              <a:pathLst>
                <a:path w="132349" h="152437">
                  <a:moveTo>
                    <a:pt x="109008" y="13302"/>
                  </a:moveTo>
                  <a:lnTo>
                    <a:pt x="97829" y="2123"/>
                  </a:lnTo>
                  <a:lnTo>
                    <a:pt x="89857" y="0"/>
                  </a:lnTo>
                  <a:lnTo>
                    <a:pt x="57450" y="2602"/>
                  </a:lnTo>
                  <a:lnTo>
                    <a:pt x="35790" y="7766"/>
                  </a:lnTo>
                  <a:lnTo>
                    <a:pt x="27441" y="13121"/>
                  </a:lnTo>
                  <a:lnTo>
                    <a:pt x="15044" y="28429"/>
                  </a:lnTo>
                  <a:lnTo>
                    <a:pt x="1488" y="56778"/>
                  </a:lnTo>
                  <a:lnTo>
                    <a:pt x="0" y="80198"/>
                  </a:lnTo>
                  <a:lnTo>
                    <a:pt x="4408" y="105035"/>
                  </a:lnTo>
                  <a:lnTo>
                    <a:pt x="14166" y="127771"/>
                  </a:lnTo>
                  <a:lnTo>
                    <a:pt x="29421" y="143336"/>
                  </a:lnTo>
                  <a:lnTo>
                    <a:pt x="38402" y="149124"/>
                  </a:lnTo>
                  <a:lnTo>
                    <a:pt x="60860" y="152436"/>
                  </a:lnTo>
                  <a:lnTo>
                    <a:pt x="85269" y="148839"/>
                  </a:lnTo>
                  <a:lnTo>
                    <a:pt x="107816" y="139441"/>
                  </a:lnTo>
                  <a:lnTo>
                    <a:pt x="123296" y="124346"/>
                  </a:lnTo>
                  <a:lnTo>
                    <a:pt x="129062" y="115407"/>
                  </a:lnTo>
                  <a:lnTo>
                    <a:pt x="132348" y="96117"/>
                  </a:lnTo>
                  <a:lnTo>
                    <a:pt x="124927" y="55137"/>
                  </a:lnTo>
                  <a:lnTo>
                    <a:pt x="109008" y="2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79564" y="800165"/>
              <a:ext cx="132435" cy="170636"/>
            </a:xfrm>
            <a:custGeom>
              <a:avLst/>
              <a:gdLst/>
              <a:ahLst/>
              <a:cxnLst/>
              <a:rect l="0" t="0" r="0" b="0"/>
              <a:pathLst>
                <a:path w="132435" h="170636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14655" y="145407"/>
                  </a:lnTo>
                  <a:lnTo>
                    <a:pt x="20299" y="154260"/>
                  </a:lnTo>
                  <a:lnTo>
                    <a:pt x="35928" y="167216"/>
                  </a:lnTo>
                  <a:lnTo>
                    <a:pt x="57692" y="170635"/>
                  </a:lnTo>
                  <a:lnTo>
                    <a:pt x="80624" y="167085"/>
                  </a:lnTo>
                  <a:lnTo>
                    <a:pt x="98614" y="157708"/>
                  </a:lnTo>
                  <a:lnTo>
                    <a:pt x="121896" y="128097"/>
                  </a:lnTo>
                  <a:lnTo>
                    <a:pt x="132434" y="89688"/>
                  </a:lnTo>
                  <a:lnTo>
                    <a:pt x="129967" y="54260"/>
                  </a:lnTo>
                  <a:lnTo>
                    <a:pt x="11581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48020" y="784142"/>
              <a:ext cx="157929" cy="205537"/>
            </a:xfrm>
            <a:custGeom>
              <a:avLst/>
              <a:gdLst/>
              <a:ahLst/>
              <a:cxnLst/>
              <a:rect l="0" t="0" r="0" b="0"/>
              <a:pathLst>
                <a:path w="157929" h="205537">
                  <a:moveTo>
                    <a:pt x="0" y="47609"/>
                  </a:moveTo>
                  <a:lnTo>
                    <a:pt x="17959" y="109889"/>
                  </a:lnTo>
                  <a:lnTo>
                    <a:pt x="28547" y="163940"/>
                  </a:lnTo>
                  <a:lnTo>
                    <a:pt x="29066" y="183539"/>
                  </a:lnTo>
                  <a:lnTo>
                    <a:pt x="27566" y="183853"/>
                  </a:lnTo>
                  <a:lnTo>
                    <a:pt x="22780" y="173672"/>
                  </a:lnTo>
                  <a:lnTo>
                    <a:pt x="6784" y="121503"/>
                  </a:lnTo>
                  <a:lnTo>
                    <a:pt x="2010" y="78602"/>
                  </a:lnTo>
                  <a:lnTo>
                    <a:pt x="7133" y="52025"/>
                  </a:lnTo>
                  <a:lnTo>
                    <a:pt x="23171" y="20451"/>
                  </a:lnTo>
                  <a:lnTo>
                    <a:pt x="29485" y="11956"/>
                  </a:lnTo>
                  <a:lnTo>
                    <a:pt x="38374" y="6293"/>
                  </a:lnTo>
                  <a:lnTo>
                    <a:pt x="60729" y="0"/>
                  </a:lnTo>
                  <a:lnTo>
                    <a:pt x="70902" y="662"/>
                  </a:lnTo>
                  <a:lnTo>
                    <a:pt x="88444" y="7636"/>
                  </a:lnTo>
                  <a:lnTo>
                    <a:pt x="111474" y="24717"/>
                  </a:lnTo>
                  <a:lnTo>
                    <a:pt x="139046" y="59855"/>
                  </a:lnTo>
                  <a:lnTo>
                    <a:pt x="151813" y="91401"/>
                  </a:lnTo>
                  <a:lnTo>
                    <a:pt x="156720" y="143390"/>
                  </a:lnTo>
                  <a:lnTo>
                    <a:pt x="157928" y="2055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76592" y="771507"/>
              <a:ext cx="163618" cy="260286"/>
            </a:xfrm>
            <a:custGeom>
              <a:avLst/>
              <a:gdLst/>
              <a:ahLst/>
              <a:cxnLst/>
              <a:rect l="0" t="0" r="0" b="0"/>
              <a:pathLst>
                <a:path w="163618" h="260286">
                  <a:moveTo>
                    <a:pt x="129397" y="18130"/>
                  </a:moveTo>
                  <a:lnTo>
                    <a:pt x="112630" y="6951"/>
                  </a:lnTo>
                  <a:lnTo>
                    <a:pt x="79845" y="0"/>
                  </a:lnTo>
                  <a:lnTo>
                    <a:pt x="46085" y="3529"/>
                  </a:lnTo>
                  <a:lnTo>
                    <a:pt x="27639" y="12031"/>
                  </a:lnTo>
                  <a:lnTo>
                    <a:pt x="19444" y="17573"/>
                  </a:lnTo>
                  <a:lnTo>
                    <a:pt x="7220" y="33090"/>
                  </a:lnTo>
                  <a:lnTo>
                    <a:pt x="2322" y="42141"/>
                  </a:lnTo>
                  <a:lnTo>
                    <a:pt x="0" y="64677"/>
                  </a:lnTo>
                  <a:lnTo>
                    <a:pt x="1018" y="77237"/>
                  </a:lnTo>
                  <a:lnTo>
                    <a:pt x="6377" y="85611"/>
                  </a:lnTo>
                  <a:lnTo>
                    <a:pt x="14628" y="91193"/>
                  </a:lnTo>
                  <a:lnTo>
                    <a:pt x="76846" y="112830"/>
                  </a:lnTo>
                  <a:lnTo>
                    <a:pt x="96683" y="121050"/>
                  </a:lnTo>
                  <a:lnTo>
                    <a:pt x="141395" y="152104"/>
                  </a:lnTo>
                  <a:lnTo>
                    <a:pt x="155397" y="168921"/>
                  </a:lnTo>
                  <a:lnTo>
                    <a:pt x="160768" y="178319"/>
                  </a:lnTo>
                  <a:lnTo>
                    <a:pt x="163617" y="198119"/>
                  </a:lnTo>
                  <a:lnTo>
                    <a:pt x="162739" y="208313"/>
                  </a:lnTo>
                  <a:lnTo>
                    <a:pt x="152404" y="225878"/>
                  </a:lnTo>
                  <a:lnTo>
                    <a:pt x="136113" y="240314"/>
                  </a:lnTo>
                  <a:lnTo>
                    <a:pt x="117174" y="250629"/>
                  </a:lnTo>
                  <a:lnTo>
                    <a:pt x="60790" y="259014"/>
                  </a:lnTo>
                  <a:lnTo>
                    <a:pt x="34641" y="260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05367" y="1709487"/>
            <a:ext cx="2085117" cy="764711"/>
            <a:chOff x="505367" y="1709487"/>
            <a:chExt cx="2085117" cy="764711"/>
          </a:xfrm>
        </p:grpSpPr>
        <p:sp>
          <p:nvSpPr>
            <p:cNvPr id="21" name="Freeform 20"/>
            <p:cNvSpPr/>
            <p:nvPr/>
          </p:nvSpPr>
          <p:spPr>
            <a:xfrm>
              <a:off x="505367" y="193724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3" y="0"/>
                  </a:lnTo>
                  <a:lnTo>
                    <a:pt x="32186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96905" y="1709487"/>
              <a:ext cx="357573" cy="594300"/>
            </a:xfrm>
            <a:custGeom>
              <a:avLst/>
              <a:gdLst/>
              <a:ahLst/>
              <a:cxnLst/>
              <a:rect l="0" t="0" r="0" b="0"/>
              <a:pathLst>
                <a:path w="357573" h="594300">
                  <a:moveTo>
                    <a:pt x="255944" y="59300"/>
                  </a:moveTo>
                  <a:lnTo>
                    <a:pt x="221047" y="29992"/>
                  </a:lnTo>
                  <a:lnTo>
                    <a:pt x="173185" y="5244"/>
                  </a:lnTo>
                  <a:lnTo>
                    <a:pt x="132507" y="0"/>
                  </a:lnTo>
                  <a:lnTo>
                    <a:pt x="104767" y="2919"/>
                  </a:lnTo>
                  <a:lnTo>
                    <a:pt x="79960" y="14355"/>
                  </a:lnTo>
                  <a:lnTo>
                    <a:pt x="41028" y="44703"/>
                  </a:lnTo>
                  <a:lnTo>
                    <a:pt x="11977" y="88869"/>
                  </a:lnTo>
                  <a:lnTo>
                    <a:pt x="2065" y="111046"/>
                  </a:lnTo>
                  <a:lnTo>
                    <a:pt x="0" y="135721"/>
                  </a:lnTo>
                  <a:lnTo>
                    <a:pt x="8205" y="184100"/>
                  </a:lnTo>
                  <a:lnTo>
                    <a:pt x="23313" y="216771"/>
                  </a:lnTo>
                  <a:lnTo>
                    <a:pt x="31837" y="223942"/>
                  </a:lnTo>
                  <a:lnTo>
                    <a:pt x="53786" y="231910"/>
                  </a:lnTo>
                  <a:lnTo>
                    <a:pt x="112070" y="235856"/>
                  </a:lnTo>
                  <a:lnTo>
                    <a:pt x="159804" y="232822"/>
                  </a:lnTo>
                  <a:lnTo>
                    <a:pt x="220884" y="245971"/>
                  </a:lnTo>
                  <a:lnTo>
                    <a:pt x="253745" y="257200"/>
                  </a:lnTo>
                  <a:lnTo>
                    <a:pt x="278819" y="275994"/>
                  </a:lnTo>
                  <a:lnTo>
                    <a:pt x="326425" y="335595"/>
                  </a:lnTo>
                  <a:lnTo>
                    <a:pt x="352833" y="394425"/>
                  </a:lnTo>
                  <a:lnTo>
                    <a:pt x="357572" y="435327"/>
                  </a:lnTo>
                  <a:lnTo>
                    <a:pt x="349285" y="491069"/>
                  </a:lnTo>
                  <a:lnTo>
                    <a:pt x="340713" y="517920"/>
                  </a:lnTo>
                  <a:lnTo>
                    <a:pt x="316156" y="551597"/>
                  </a:lnTo>
                  <a:lnTo>
                    <a:pt x="286653" y="575743"/>
                  </a:lnTo>
                  <a:lnTo>
                    <a:pt x="266083" y="586358"/>
                  </a:lnTo>
                  <a:lnTo>
                    <a:pt x="215876" y="594299"/>
                  </a:lnTo>
                  <a:lnTo>
                    <a:pt x="164018" y="592748"/>
                  </a:lnTo>
                  <a:lnTo>
                    <a:pt x="101385" y="574889"/>
                  </a:lnTo>
                  <a:lnTo>
                    <a:pt x="76960" y="564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01091" y="2147813"/>
              <a:ext cx="146557" cy="171305"/>
            </a:xfrm>
            <a:custGeom>
              <a:avLst/>
              <a:gdLst/>
              <a:ahLst/>
              <a:cxnLst/>
              <a:rect l="0" t="0" r="0" b="0"/>
              <a:pathLst>
                <a:path w="146557" h="171305">
                  <a:moveTo>
                    <a:pt x="20214" y="0"/>
                  </a:moveTo>
                  <a:lnTo>
                    <a:pt x="3426" y="55045"/>
                  </a:lnTo>
                  <a:lnTo>
                    <a:pt x="0" y="106453"/>
                  </a:lnTo>
                  <a:lnTo>
                    <a:pt x="1872" y="131540"/>
                  </a:lnTo>
                  <a:lnTo>
                    <a:pt x="10502" y="150489"/>
                  </a:lnTo>
                  <a:lnTo>
                    <a:pt x="25256" y="163590"/>
                  </a:lnTo>
                  <a:lnTo>
                    <a:pt x="34104" y="168722"/>
                  </a:lnTo>
                  <a:lnTo>
                    <a:pt x="53294" y="171304"/>
                  </a:lnTo>
                  <a:lnTo>
                    <a:pt x="72351" y="167382"/>
                  </a:lnTo>
                  <a:lnTo>
                    <a:pt x="103649" y="145800"/>
                  </a:lnTo>
                  <a:lnTo>
                    <a:pt x="116958" y="131481"/>
                  </a:lnTo>
                  <a:lnTo>
                    <a:pt x="131027" y="101348"/>
                  </a:lnTo>
                  <a:lnTo>
                    <a:pt x="143142" y="43069"/>
                  </a:lnTo>
                  <a:lnTo>
                    <a:pt x="1465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42404" y="1905658"/>
              <a:ext cx="184631" cy="417743"/>
            </a:xfrm>
            <a:custGeom>
              <a:avLst/>
              <a:gdLst/>
              <a:ahLst/>
              <a:cxnLst/>
              <a:rect l="0" t="0" r="0" b="0"/>
              <a:pathLst>
                <a:path w="184631" h="417743">
                  <a:moveTo>
                    <a:pt x="0" y="0"/>
                  </a:moveTo>
                  <a:lnTo>
                    <a:pt x="0" y="58616"/>
                  </a:lnTo>
                  <a:lnTo>
                    <a:pt x="7235" y="121196"/>
                  </a:lnTo>
                  <a:lnTo>
                    <a:pt x="12997" y="183644"/>
                  </a:lnTo>
                  <a:lnTo>
                    <a:pt x="19465" y="236057"/>
                  </a:lnTo>
                  <a:lnTo>
                    <a:pt x="21912" y="298705"/>
                  </a:lnTo>
                  <a:lnTo>
                    <a:pt x="26208" y="357354"/>
                  </a:lnTo>
                  <a:lnTo>
                    <a:pt x="23346" y="376413"/>
                  </a:lnTo>
                  <a:lnTo>
                    <a:pt x="22583" y="374944"/>
                  </a:lnTo>
                  <a:lnTo>
                    <a:pt x="22905" y="362003"/>
                  </a:lnTo>
                  <a:lnTo>
                    <a:pt x="40244" y="304756"/>
                  </a:lnTo>
                  <a:lnTo>
                    <a:pt x="51421" y="284016"/>
                  </a:lnTo>
                  <a:lnTo>
                    <a:pt x="67308" y="269339"/>
                  </a:lnTo>
                  <a:lnTo>
                    <a:pt x="87236" y="260086"/>
                  </a:lnTo>
                  <a:lnTo>
                    <a:pt x="111691" y="255974"/>
                  </a:lnTo>
                  <a:lnTo>
                    <a:pt x="135038" y="260385"/>
                  </a:lnTo>
                  <a:lnTo>
                    <a:pt x="155943" y="271314"/>
                  </a:lnTo>
                  <a:lnTo>
                    <a:pt x="173033" y="287870"/>
                  </a:lnTo>
                  <a:lnTo>
                    <a:pt x="182188" y="310046"/>
                  </a:lnTo>
                  <a:lnTo>
                    <a:pt x="184630" y="322511"/>
                  </a:lnTo>
                  <a:lnTo>
                    <a:pt x="181103" y="345719"/>
                  </a:lnTo>
                  <a:lnTo>
                    <a:pt x="159776" y="389214"/>
                  </a:lnTo>
                  <a:lnTo>
                    <a:pt x="143541" y="404221"/>
                  </a:lnTo>
                  <a:lnTo>
                    <a:pt x="123457" y="413620"/>
                  </a:lnTo>
                  <a:lnTo>
                    <a:pt x="85843" y="417742"/>
                  </a:lnTo>
                  <a:lnTo>
                    <a:pt x="22887" y="40619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00331" y="2232041"/>
              <a:ext cx="131059" cy="242157"/>
            </a:xfrm>
            <a:custGeom>
              <a:avLst/>
              <a:gdLst/>
              <a:ahLst/>
              <a:cxnLst/>
              <a:rect l="0" t="0" r="0" b="0"/>
              <a:pathLst>
                <a:path w="131059" h="242157">
                  <a:moveTo>
                    <a:pt x="94757" y="0"/>
                  </a:moveTo>
                  <a:lnTo>
                    <a:pt x="106210" y="54145"/>
                  </a:lnTo>
                  <a:lnTo>
                    <a:pt x="119506" y="114680"/>
                  </a:lnTo>
                  <a:lnTo>
                    <a:pt x="131058" y="167322"/>
                  </a:lnTo>
                  <a:lnTo>
                    <a:pt x="129218" y="194078"/>
                  </a:lnTo>
                  <a:lnTo>
                    <a:pt x="124750" y="204255"/>
                  </a:lnTo>
                  <a:lnTo>
                    <a:pt x="110426" y="218682"/>
                  </a:lnTo>
                  <a:lnTo>
                    <a:pt x="86123" y="225873"/>
                  </a:lnTo>
                  <a:lnTo>
                    <a:pt x="25033" y="23810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42445" y="208464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68787" y="2094644"/>
              <a:ext cx="123844" cy="139691"/>
            </a:xfrm>
            <a:custGeom>
              <a:avLst/>
              <a:gdLst/>
              <a:ahLst/>
              <a:cxnLst/>
              <a:rect l="0" t="0" r="0" b="0"/>
              <a:pathLst>
                <a:path w="123844" h="139691">
                  <a:moveTo>
                    <a:pt x="0" y="95283"/>
                  </a:moveTo>
                  <a:lnTo>
                    <a:pt x="17981" y="79642"/>
                  </a:lnTo>
                  <a:lnTo>
                    <a:pt x="74354" y="56846"/>
                  </a:lnTo>
                  <a:lnTo>
                    <a:pt x="95047" y="49734"/>
                  </a:lnTo>
                  <a:lnTo>
                    <a:pt x="112823" y="36435"/>
                  </a:lnTo>
                  <a:lnTo>
                    <a:pt x="120839" y="27975"/>
                  </a:lnTo>
                  <a:lnTo>
                    <a:pt x="123843" y="19995"/>
                  </a:lnTo>
                  <a:lnTo>
                    <a:pt x="123506" y="12336"/>
                  </a:lnTo>
                  <a:lnTo>
                    <a:pt x="120942" y="4890"/>
                  </a:lnTo>
                  <a:lnTo>
                    <a:pt x="114553" y="1096"/>
                  </a:lnTo>
                  <a:lnTo>
                    <a:pt x="94976" y="0"/>
                  </a:lnTo>
                  <a:lnTo>
                    <a:pt x="76917" y="6532"/>
                  </a:lnTo>
                  <a:lnTo>
                    <a:pt x="32962" y="30347"/>
                  </a:lnTo>
                  <a:lnTo>
                    <a:pt x="21279" y="46535"/>
                  </a:lnTo>
                  <a:lnTo>
                    <a:pt x="13714" y="80969"/>
                  </a:lnTo>
                  <a:lnTo>
                    <a:pt x="18183" y="104129"/>
                  </a:lnTo>
                  <a:lnTo>
                    <a:pt x="22651" y="115218"/>
                  </a:lnTo>
                  <a:lnTo>
                    <a:pt x="36973" y="130659"/>
                  </a:lnTo>
                  <a:lnTo>
                    <a:pt x="45706" y="136415"/>
                  </a:lnTo>
                  <a:lnTo>
                    <a:pt x="64767" y="139690"/>
                  </a:lnTo>
                  <a:lnTo>
                    <a:pt x="115814" y="137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04446" y="2068524"/>
              <a:ext cx="122311" cy="155858"/>
            </a:xfrm>
            <a:custGeom>
              <a:avLst/>
              <a:gdLst/>
              <a:ahLst/>
              <a:cxnLst/>
              <a:rect l="0" t="0" r="0" b="0"/>
              <a:pathLst>
                <a:path w="122311" h="155858">
                  <a:moveTo>
                    <a:pt x="101253" y="5590"/>
                  </a:moveTo>
                  <a:lnTo>
                    <a:pt x="84485" y="0"/>
                  </a:lnTo>
                  <a:lnTo>
                    <a:pt x="66894" y="376"/>
                  </a:lnTo>
                  <a:lnTo>
                    <a:pt x="48548" y="5612"/>
                  </a:lnTo>
                  <a:lnTo>
                    <a:pt x="10460" y="34593"/>
                  </a:lnTo>
                  <a:lnTo>
                    <a:pt x="2409" y="54355"/>
                  </a:lnTo>
                  <a:lnTo>
                    <a:pt x="0" y="78736"/>
                  </a:lnTo>
                  <a:lnTo>
                    <a:pt x="2829" y="105169"/>
                  </a:lnTo>
                  <a:lnTo>
                    <a:pt x="11106" y="126276"/>
                  </a:lnTo>
                  <a:lnTo>
                    <a:pt x="16588" y="135180"/>
                  </a:lnTo>
                  <a:lnTo>
                    <a:pt x="32039" y="148193"/>
                  </a:lnTo>
                  <a:lnTo>
                    <a:pt x="41072" y="153301"/>
                  </a:lnTo>
                  <a:lnTo>
                    <a:pt x="63588" y="155857"/>
                  </a:lnTo>
                  <a:lnTo>
                    <a:pt x="96332" y="150719"/>
                  </a:lnTo>
                  <a:lnTo>
                    <a:pt x="122310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00455" y="1853015"/>
              <a:ext cx="52644" cy="368499"/>
            </a:xfrm>
            <a:custGeom>
              <a:avLst/>
              <a:gdLst/>
              <a:ahLst/>
              <a:cxnLst/>
              <a:rect l="0" t="0" r="0" b="0"/>
              <a:pathLst>
                <a:path w="52644" h="368499">
                  <a:moveTo>
                    <a:pt x="0" y="0"/>
                  </a:moveTo>
                  <a:lnTo>
                    <a:pt x="1170" y="49263"/>
                  </a:lnTo>
                  <a:lnTo>
                    <a:pt x="11453" y="110293"/>
                  </a:lnTo>
                  <a:lnTo>
                    <a:pt x="19160" y="173605"/>
                  </a:lnTo>
                  <a:lnTo>
                    <a:pt x="29088" y="229655"/>
                  </a:lnTo>
                  <a:lnTo>
                    <a:pt x="39195" y="287693"/>
                  </a:lnTo>
                  <a:lnTo>
                    <a:pt x="47127" y="343957"/>
                  </a:lnTo>
                  <a:lnTo>
                    <a:pt x="52643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37285" y="1958300"/>
              <a:ext cx="231627" cy="73701"/>
            </a:xfrm>
            <a:custGeom>
              <a:avLst/>
              <a:gdLst/>
              <a:ahLst/>
              <a:cxnLst/>
              <a:rect l="0" t="0" r="0" b="0"/>
              <a:pathLst>
                <a:path w="231627" h="73701">
                  <a:moveTo>
                    <a:pt x="231626" y="0"/>
                  </a:moveTo>
                  <a:lnTo>
                    <a:pt x="173010" y="14654"/>
                  </a:lnTo>
                  <a:lnTo>
                    <a:pt x="118836" y="35433"/>
                  </a:lnTo>
                  <a:lnTo>
                    <a:pt x="66194" y="52016"/>
                  </a:lnTo>
                  <a:lnTo>
                    <a:pt x="9624" y="7052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43863" y="2015882"/>
              <a:ext cx="146621" cy="237217"/>
            </a:xfrm>
            <a:custGeom>
              <a:avLst/>
              <a:gdLst/>
              <a:ahLst/>
              <a:cxnLst/>
              <a:rect l="0" t="0" r="0" b="0"/>
              <a:pathLst>
                <a:path w="146621" h="237217">
                  <a:moveTo>
                    <a:pt x="114562" y="5589"/>
                  </a:moveTo>
                  <a:lnTo>
                    <a:pt x="97794" y="0"/>
                  </a:lnTo>
                  <a:lnTo>
                    <a:pt x="80203" y="375"/>
                  </a:lnTo>
                  <a:lnTo>
                    <a:pt x="29968" y="14478"/>
                  </a:lnTo>
                  <a:lnTo>
                    <a:pt x="9114" y="25527"/>
                  </a:lnTo>
                  <a:lnTo>
                    <a:pt x="3319" y="34089"/>
                  </a:lnTo>
                  <a:lnTo>
                    <a:pt x="0" y="56080"/>
                  </a:lnTo>
                  <a:lnTo>
                    <a:pt x="4262" y="63817"/>
                  </a:lnTo>
                  <a:lnTo>
                    <a:pt x="11783" y="68974"/>
                  </a:lnTo>
                  <a:lnTo>
                    <a:pt x="63419" y="86336"/>
                  </a:lnTo>
                  <a:lnTo>
                    <a:pt x="99668" y="98014"/>
                  </a:lnTo>
                  <a:lnTo>
                    <a:pt x="118081" y="109448"/>
                  </a:lnTo>
                  <a:lnTo>
                    <a:pt x="141601" y="134628"/>
                  </a:lnTo>
                  <a:lnTo>
                    <a:pt x="145456" y="144258"/>
                  </a:lnTo>
                  <a:lnTo>
                    <a:pt x="146620" y="164316"/>
                  </a:lnTo>
                  <a:lnTo>
                    <a:pt x="140118" y="181809"/>
                  </a:lnTo>
                  <a:lnTo>
                    <a:pt x="135109" y="189750"/>
                  </a:lnTo>
                  <a:lnTo>
                    <a:pt x="120184" y="201692"/>
                  </a:lnTo>
                  <a:lnTo>
                    <a:pt x="59394" y="231555"/>
                  </a:lnTo>
                  <a:lnTo>
                    <a:pt x="40862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79067" y="3021678"/>
            <a:ext cx="3585913" cy="673825"/>
            <a:chOff x="579067" y="3021678"/>
            <a:chExt cx="3585913" cy="673825"/>
          </a:xfrm>
        </p:grpSpPr>
        <p:sp>
          <p:nvSpPr>
            <p:cNvPr id="33" name="Freeform 32"/>
            <p:cNvSpPr/>
            <p:nvPr/>
          </p:nvSpPr>
          <p:spPr>
            <a:xfrm>
              <a:off x="579067" y="3242777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1160" y="5589"/>
                  </a:lnTo>
                  <a:lnTo>
                    <a:pt x="88411" y="3487"/>
                  </a:lnTo>
                  <a:lnTo>
                    <a:pt x="34838" y="879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9075" y="3059807"/>
              <a:ext cx="249794" cy="403103"/>
            </a:xfrm>
            <a:custGeom>
              <a:avLst/>
              <a:gdLst/>
              <a:ahLst/>
              <a:cxnLst/>
              <a:rect l="0" t="0" r="0" b="0"/>
              <a:pathLst>
                <a:path w="249794" h="403103">
                  <a:moveTo>
                    <a:pt x="190603" y="46099"/>
                  </a:moveTo>
                  <a:lnTo>
                    <a:pt x="185014" y="29332"/>
                  </a:lnTo>
                  <a:lnTo>
                    <a:pt x="172911" y="17980"/>
                  </a:lnTo>
                  <a:lnTo>
                    <a:pt x="136546" y="1161"/>
                  </a:lnTo>
                  <a:lnTo>
                    <a:pt x="116275" y="0"/>
                  </a:lnTo>
                  <a:lnTo>
                    <a:pt x="74666" y="8788"/>
                  </a:lnTo>
                  <a:lnTo>
                    <a:pt x="48757" y="23996"/>
                  </a:lnTo>
                  <a:lnTo>
                    <a:pt x="19041" y="52435"/>
                  </a:lnTo>
                  <a:lnTo>
                    <a:pt x="4779" y="75041"/>
                  </a:lnTo>
                  <a:lnTo>
                    <a:pt x="0" y="97567"/>
                  </a:lnTo>
                  <a:lnTo>
                    <a:pt x="6464" y="140624"/>
                  </a:lnTo>
                  <a:lnTo>
                    <a:pt x="11692" y="148890"/>
                  </a:lnTo>
                  <a:lnTo>
                    <a:pt x="26859" y="161194"/>
                  </a:lnTo>
                  <a:lnTo>
                    <a:pt x="86863" y="182413"/>
                  </a:lnTo>
                  <a:lnTo>
                    <a:pt x="147306" y="202784"/>
                  </a:lnTo>
                  <a:lnTo>
                    <a:pt x="210667" y="256289"/>
                  </a:lnTo>
                  <a:lnTo>
                    <a:pt x="239540" y="290259"/>
                  </a:lnTo>
                  <a:lnTo>
                    <a:pt x="247448" y="313322"/>
                  </a:lnTo>
                  <a:lnTo>
                    <a:pt x="249793" y="338000"/>
                  </a:lnTo>
                  <a:lnTo>
                    <a:pt x="246935" y="360667"/>
                  </a:lnTo>
                  <a:lnTo>
                    <a:pt x="238647" y="379320"/>
                  </a:lnTo>
                  <a:lnTo>
                    <a:pt x="233161" y="387569"/>
                  </a:lnTo>
                  <a:lnTo>
                    <a:pt x="223654" y="393069"/>
                  </a:lnTo>
                  <a:lnTo>
                    <a:pt x="182329" y="400809"/>
                  </a:lnTo>
                  <a:lnTo>
                    <a:pt x="133039" y="403102"/>
                  </a:lnTo>
                  <a:lnTo>
                    <a:pt x="70222" y="400758"/>
                  </a:lnTo>
                  <a:lnTo>
                    <a:pt x="32676" y="393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107687" y="3337533"/>
              <a:ext cx="106408" cy="147483"/>
            </a:xfrm>
            <a:custGeom>
              <a:avLst/>
              <a:gdLst/>
              <a:ahLst/>
              <a:cxnLst/>
              <a:rect l="0" t="0" r="0" b="0"/>
              <a:pathLst>
                <a:path w="106408" h="147483">
                  <a:moveTo>
                    <a:pt x="8333" y="31586"/>
                  </a:moveTo>
                  <a:lnTo>
                    <a:pt x="0" y="69064"/>
                  </a:lnTo>
                  <a:lnTo>
                    <a:pt x="1575" y="103911"/>
                  </a:lnTo>
                  <a:lnTo>
                    <a:pt x="7669" y="124562"/>
                  </a:lnTo>
                  <a:lnTo>
                    <a:pt x="18177" y="141539"/>
                  </a:lnTo>
                  <a:lnTo>
                    <a:pt x="25424" y="145832"/>
                  </a:lnTo>
                  <a:lnTo>
                    <a:pt x="42835" y="147482"/>
                  </a:lnTo>
                  <a:lnTo>
                    <a:pt x="51222" y="143945"/>
                  </a:lnTo>
                  <a:lnTo>
                    <a:pt x="74203" y="122199"/>
                  </a:lnTo>
                  <a:lnTo>
                    <a:pt x="94661" y="92359"/>
                  </a:lnTo>
                  <a:lnTo>
                    <a:pt x="104413" y="67565"/>
                  </a:lnTo>
                  <a:lnTo>
                    <a:pt x="106407" y="44067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305533" y="3179606"/>
              <a:ext cx="186628" cy="346349"/>
            </a:xfrm>
            <a:custGeom>
              <a:avLst/>
              <a:gdLst/>
              <a:ahLst/>
              <a:cxnLst/>
              <a:rect l="0" t="0" r="0" b="0"/>
              <a:pathLst>
                <a:path w="186628" h="34634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3" y="156419"/>
                  </a:lnTo>
                  <a:lnTo>
                    <a:pt x="17475" y="205183"/>
                  </a:lnTo>
                  <a:lnTo>
                    <a:pt x="19996" y="255507"/>
                  </a:lnTo>
                  <a:lnTo>
                    <a:pt x="20585" y="285914"/>
                  </a:lnTo>
                  <a:lnTo>
                    <a:pt x="18403" y="293555"/>
                  </a:lnTo>
                  <a:lnTo>
                    <a:pt x="14608" y="296309"/>
                  </a:lnTo>
                  <a:lnTo>
                    <a:pt x="9739" y="295805"/>
                  </a:lnTo>
                  <a:lnTo>
                    <a:pt x="7663" y="291960"/>
                  </a:lnTo>
                  <a:lnTo>
                    <a:pt x="8475" y="278329"/>
                  </a:lnTo>
                  <a:lnTo>
                    <a:pt x="15509" y="250924"/>
                  </a:lnTo>
                  <a:lnTo>
                    <a:pt x="27950" y="233964"/>
                  </a:lnTo>
                  <a:lnTo>
                    <a:pt x="36181" y="226166"/>
                  </a:lnTo>
                  <a:lnTo>
                    <a:pt x="57805" y="217502"/>
                  </a:lnTo>
                  <a:lnTo>
                    <a:pt x="81843" y="214820"/>
                  </a:lnTo>
                  <a:lnTo>
                    <a:pt x="104225" y="217528"/>
                  </a:lnTo>
                  <a:lnTo>
                    <a:pt x="136557" y="231219"/>
                  </a:lnTo>
                  <a:lnTo>
                    <a:pt x="162774" y="250093"/>
                  </a:lnTo>
                  <a:lnTo>
                    <a:pt x="179771" y="276093"/>
                  </a:lnTo>
                  <a:lnTo>
                    <a:pt x="186627" y="311612"/>
                  </a:lnTo>
                  <a:lnTo>
                    <a:pt x="184079" y="321215"/>
                  </a:lnTo>
                  <a:lnTo>
                    <a:pt x="178872" y="328787"/>
                  </a:lnTo>
                  <a:lnTo>
                    <a:pt x="171890" y="335005"/>
                  </a:lnTo>
                  <a:lnTo>
                    <a:pt x="151655" y="341913"/>
                  </a:lnTo>
                  <a:lnTo>
                    <a:pt x="100537" y="346348"/>
                  </a:lnTo>
                  <a:lnTo>
                    <a:pt x="64884" y="341528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84518" y="3432290"/>
              <a:ext cx="120792" cy="263213"/>
            </a:xfrm>
            <a:custGeom>
              <a:avLst/>
              <a:gdLst/>
              <a:ahLst/>
              <a:cxnLst/>
              <a:rect l="0" t="0" r="0" b="0"/>
              <a:pathLst>
                <a:path w="120792" h="263213">
                  <a:moveTo>
                    <a:pt x="73699" y="0"/>
                  </a:moveTo>
                  <a:lnTo>
                    <a:pt x="91658" y="53875"/>
                  </a:lnTo>
                  <a:lnTo>
                    <a:pt x="108848" y="111036"/>
                  </a:lnTo>
                  <a:lnTo>
                    <a:pt x="115607" y="164219"/>
                  </a:lnTo>
                  <a:lnTo>
                    <a:pt x="120791" y="187630"/>
                  </a:lnTo>
                  <a:lnTo>
                    <a:pt x="117636" y="209733"/>
                  </a:lnTo>
                  <a:lnTo>
                    <a:pt x="113519" y="220540"/>
                  </a:lnTo>
                  <a:lnTo>
                    <a:pt x="99586" y="235668"/>
                  </a:lnTo>
                  <a:lnTo>
                    <a:pt x="90957" y="241340"/>
                  </a:lnTo>
                  <a:lnTo>
                    <a:pt x="33280" y="25431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58217" y="332700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10860" y="3293582"/>
              <a:ext cx="178985" cy="209288"/>
            </a:xfrm>
            <a:custGeom>
              <a:avLst/>
              <a:gdLst/>
              <a:ahLst/>
              <a:cxnLst/>
              <a:rect l="0" t="0" r="0" b="0"/>
              <a:pathLst>
                <a:path w="178985" h="209288">
                  <a:moveTo>
                    <a:pt x="0" y="138708"/>
                  </a:moveTo>
                  <a:lnTo>
                    <a:pt x="53875" y="119580"/>
                  </a:lnTo>
                  <a:lnTo>
                    <a:pt x="114751" y="82109"/>
                  </a:lnTo>
                  <a:lnTo>
                    <a:pt x="137855" y="60197"/>
                  </a:lnTo>
                  <a:lnTo>
                    <a:pt x="148227" y="41813"/>
                  </a:lnTo>
                  <a:lnTo>
                    <a:pt x="149120" y="33167"/>
                  </a:lnTo>
                  <a:lnTo>
                    <a:pt x="143874" y="17322"/>
                  </a:lnTo>
                  <a:lnTo>
                    <a:pt x="127505" y="5600"/>
                  </a:lnTo>
                  <a:lnTo>
                    <a:pt x="116589" y="836"/>
                  </a:lnTo>
                  <a:lnTo>
                    <a:pt x="106971" y="0"/>
                  </a:lnTo>
                  <a:lnTo>
                    <a:pt x="90047" y="5310"/>
                  </a:lnTo>
                  <a:lnTo>
                    <a:pt x="67364" y="21454"/>
                  </a:lnTo>
                  <a:lnTo>
                    <a:pt x="51415" y="46644"/>
                  </a:lnTo>
                  <a:lnTo>
                    <a:pt x="44869" y="81924"/>
                  </a:lnTo>
                  <a:lnTo>
                    <a:pt x="51063" y="134597"/>
                  </a:lnTo>
                  <a:lnTo>
                    <a:pt x="61403" y="167905"/>
                  </a:lnTo>
                  <a:lnTo>
                    <a:pt x="72524" y="185220"/>
                  </a:lnTo>
                  <a:lnTo>
                    <a:pt x="88385" y="197595"/>
                  </a:lnTo>
                  <a:lnTo>
                    <a:pt x="108302" y="205824"/>
                  </a:lnTo>
                  <a:lnTo>
                    <a:pt x="143483" y="209287"/>
                  </a:lnTo>
                  <a:lnTo>
                    <a:pt x="178984" y="201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33347" y="3303003"/>
              <a:ext cx="114426" cy="154569"/>
            </a:xfrm>
            <a:custGeom>
              <a:avLst/>
              <a:gdLst/>
              <a:ahLst/>
              <a:cxnLst/>
              <a:rect l="0" t="0" r="0" b="0"/>
              <a:pathLst>
                <a:path w="114426" h="154569">
                  <a:moveTo>
                    <a:pt x="103896" y="24002"/>
                  </a:moveTo>
                  <a:lnTo>
                    <a:pt x="85915" y="8361"/>
                  </a:lnTo>
                  <a:lnTo>
                    <a:pt x="68998" y="282"/>
                  </a:lnTo>
                  <a:lnTo>
                    <a:pt x="59574" y="0"/>
                  </a:lnTo>
                  <a:lnTo>
                    <a:pt x="39744" y="5926"/>
                  </a:lnTo>
                  <a:lnTo>
                    <a:pt x="14438" y="22415"/>
                  </a:lnTo>
                  <a:lnTo>
                    <a:pt x="5645" y="41624"/>
                  </a:lnTo>
                  <a:lnTo>
                    <a:pt x="0" y="97673"/>
                  </a:lnTo>
                  <a:lnTo>
                    <a:pt x="5468" y="124595"/>
                  </a:lnTo>
                  <a:lnTo>
                    <a:pt x="10201" y="136687"/>
                  </a:lnTo>
                  <a:lnTo>
                    <a:pt x="18036" y="144749"/>
                  </a:lnTo>
                  <a:lnTo>
                    <a:pt x="39220" y="153706"/>
                  </a:lnTo>
                  <a:lnTo>
                    <a:pt x="61113" y="154568"/>
                  </a:lnTo>
                  <a:lnTo>
                    <a:pt x="81372" y="149881"/>
                  </a:lnTo>
                  <a:lnTo>
                    <a:pt x="114425" y="129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35292" y="3116435"/>
              <a:ext cx="28294" cy="336913"/>
            </a:xfrm>
            <a:custGeom>
              <a:avLst/>
              <a:gdLst/>
              <a:ahLst/>
              <a:cxnLst/>
              <a:rect l="0" t="0" r="0" b="0"/>
              <a:pathLst>
                <a:path w="28294" h="33691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6816"/>
                  </a:lnTo>
                  <a:lnTo>
                    <a:pt x="6841" y="192616"/>
                  </a:lnTo>
                  <a:lnTo>
                    <a:pt x="12708" y="248014"/>
                  </a:lnTo>
                  <a:lnTo>
                    <a:pt x="24002" y="307220"/>
                  </a:lnTo>
                  <a:lnTo>
                    <a:pt x="2829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05658" y="3242777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93224" y="0"/>
                  </a:lnTo>
                  <a:lnTo>
                    <a:pt x="134094" y="5589"/>
                  </a:lnTo>
                  <a:lnTo>
                    <a:pt x="85875" y="14654"/>
                  </a:lnTo>
                  <a:lnTo>
                    <a:pt x="23028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14451" y="3204457"/>
              <a:ext cx="154503" cy="260297"/>
            </a:xfrm>
            <a:custGeom>
              <a:avLst/>
              <a:gdLst/>
              <a:ahLst/>
              <a:cxnLst/>
              <a:rect l="0" t="0" r="0" b="0"/>
              <a:pathLst>
                <a:path w="154503" h="260297">
                  <a:moveTo>
                    <a:pt x="143973" y="38320"/>
                  </a:moveTo>
                  <a:lnTo>
                    <a:pt x="114665" y="9011"/>
                  </a:lnTo>
                  <a:lnTo>
                    <a:pt x="95072" y="1897"/>
                  </a:lnTo>
                  <a:lnTo>
                    <a:pt x="83297" y="0"/>
                  </a:lnTo>
                  <a:lnTo>
                    <a:pt x="63973" y="4131"/>
                  </a:lnTo>
                  <a:lnTo>
                    <a:pt x="47586" y="14936"/>
                  </a:lnTo>
                  <a:lnTo>
                    <a:pt x="32505" y="31436"/>
                  </a:lnTo>
                  <a:lnTo>
                    <a:pt x="8137" y="89247"/>
                  </a:lnTo>
                  <a:lnTo>
                    <a:pt x="0" y="125159"/>
                  </a:lnTo>
                  <a:lnTo>
                    <a:pt x="709" y="162316"/>
                  </a:lnTo>
                  <a:lnTo>
                    <a:pt x="11429" y="206312"/>
                  </a:lnTo>
                  <a:lnTo>
                    <a:pt x="26972" y="232635"/>
                  </a:lnTo>
                  <a:lnTo>
                    <a:pt x="51984" y="255252"/>
                  </a:lnTo>
                  <a:lnTo>
                    <a:pt x="74624" y="260296"/>
                  </a:lnTo>
                  <a:lnTo>
                    <a:pt x="136357" y="252298"/>
                  </a:lnTo>
                  <a:lnTo>
                    <a:pt x="154502" y="248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86732" y="3273539"/>
              <a:ext cx="137164" cy="182639"/>
            </a:xfrm>
            <a:custGeom>
              <a:avLst/>
              <a:gdLst/>
              <a:ahLst/>
              <a:cxnLst/>
              <a:rect l="0" t="0" r="0" b="0"/>
              <a:pathLst>
                <a:path w="137164" h="182639">
                  <a:moveTo>
                    <a:pt x="66449" y="21880"/>
                  </a:moveTo>
                  <a:lnTo>
                    <a:pt x="60860" y="5113"/>
                  </a:lnTo>
                  <a:lnTo>
                    <a:pt x="55704" y="1344"/>
                  </a:lnTo>
                  <a:lnTo>
                    <a:pt x="48757" y="0"/>
                  </a:lnTo>
                  <a:lnTo>
                    <a:pt x="40616" y="275"/>
                  </a:lnTo>
                  <a:lnTo>
                    <a:pt x="32849" y="3967"/>
                  </a:lnTo>
                  <a:lnTo>
                    <a:pt x="17981" y="17428"/>
                  </a:lnTo>
                  <a:lnTo>
                    <a:pt x="2045" y="50327"/>
                  </a:lnTo>
                  <a:lnTo>
                    <a:pt x="0" y="76248"/>
                  </a:lnTo>
                  <a:lnTo>
                    <a:pt x="8220" y="131015"/>
                  </a:lnTo>
                  <a:lnTo>
                    <a:pt x="23330" y="161711"/>
                  </a:lnTo>
                  <a:lnTo>
                    <a:pt x="39096" y="174884"/>
                  </a:lnTo>
                  <a:lnTo>
                    <a:pt x="48214" y="180035"/>
                  </a:lnTo>
                  <a:lnTo>
                    <a:pt x="70823" y="182638"/>
                  </a:lnTo>
                  <a:lnTo>
                    <a:pt x="83403" y="181695"/>
                  </a:lnTo>
                  <a:lnTo>
                    <a:pt x="103620" y="171287"/>
                  </a:lnTo>
                  <a:lnTo>
                    <a:pt x="119234" y="154964"/>
                  </a:lnTo>
                  <a:lnTo>
                    <a:pt x="130073" y="136011"/>
                  </a:lnTo>
                  <a:lnTo>
                    <a:pt x="137163" y="100020"/>
                  </a:lnTo>
                  <a:lnTo>
                    <a:pt x="133675" y="65310"/>
                  </a:lnTo>
                  <a:lnTo>
                    <a:pt x="114780" y="24480"/>
                  </a:lnTo>
                  <a:lnTo>
                    <a:pt x="98034" y="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54607" y="3233363"/>
              <a:ext cx="235487" cy="150052"/>
            </a:xfrm>
            <a:custGeom>
              <a:avLst/>
              <a:gdLst/>
              <a:ahLst/>
              <a:cxnLst/>
              <a:rect l="0" t="0" r="0" b="0"/>
              <a:pathLst>
                <a:path w="235487" h="150052">
                  <a:moveTo>
                    <a:pt x="3859" y="93642"/>
                  </a:moveTo>
                  <a:lnTo>
                    <a:pt x="19478" y="150051"/>
                  </a:lnTo>
                  <a:lnTo>
                    <a:pt x="0" y="86967"/>
                  </a:lnTo>
                  <a:lnTo>
                    <a:pt x="896" y="52670"/>
                  </a:lnTo>
                  <a:lnTo>
                    <a:pt x="8781" y="34098"/>
                  </a:lnTo>
                  <a:lnTo>
                    <a:pt x="14160" y="25870"/>
                  </a:lnTo>
                  <a:lnTo>
                    <a:pt x="21254" y="22724"/>
                  </a:lnTo>
                  <a:lnTo>
                    <a:pt x="29494" y="22967"/>
                  </a:lnTo>
                  <a:lnTo>
                    <a:pt x="38496" y="25468"/>
                  </a:lnTo>
                  <a:lnTo>
                    <a:pt x="54738" y="37606"/>
                  </a:lnTo>
                  <a:lnTo>
                    <a:pt x="68586" y="54699"/>
                  </a:lnTo>
                  <a:lnTo>
                    <a:pt x="78640" y="73994"/>
                  </a:lnTo>
                  <a:lnTo>
                    <a:pt x="80619" y="75864"/>
                  </a:lnTo>
                  <a:lnTo>
                    <a:pt x="83782" y="38889"/>
                  </a:lnTo>
                  <a:lnTo>
                    <a:pt x="103579" y="8789"/>
                  </a:lnTo>
                  <a:lnTo>
                    <a:pt x="113623" y="3148"/>
                  </a:lnTo>
                  <a:lnTo>
                    <a:pt x="137261" y="0"/>
                  </a:lnTo>
                  <a:lnTo>
                    <a:pt x="157125" y="5620"/>
                  </a:lnTo>
                  <a:lnTo>
                    <a:pt x="173753" y="17086"/>
                  </a:lnTo>
                  <a:lnTo>
                    <a:pt x="188942" y="33880"/>
                  </a:lnTo>
                  <a:lnTo>
                    <a:pt x="213383" y="91896"/>
                  </a:lnTo>
                  <a:lnTo>
                    <a:pt x="235486" y="146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11328" y="3210324"/>
              <a:ext cx="155481" cy="433610"/>
            </a:xfrm>
            <a:custGeom>
              <a:avLst/>
              <a:gdLst/>
              <a:ahLst/>
              <a:cxnLst/>
              <a:rect l="0" t="0" r="0" b="0"/>
              <a:pathLst>
                <a:path w="155481" h="433610">
                  <a:moveTo>
                    <a:pt x="10350" y="158795"/>
                  </a:moveTo>
                  <a:lnTo>
                    <a:pt x="13470" y="201487"/>
                  </a:lnTo>
                  <a:lnTo>
                    <a:pt x="27139" y="263203"/>
                  </a:lnTo>
                  <a:lnTo>
                    <a:pt x="33684" y="325344"/>
                  </a:lnTo>
                  <a:lnTo>
                    <a:pt x="40306" y="388615"/>
                  </a:lnTo>
                  <a:lnTo>
                    <a:pt x="47680" y="433609"/>
                  </a:lnTo>
                  <a:lnTo>
                    <a:pt x="46935" y="433251"/>
                  </a:lnTo>
                  <a:lnTo>
                    <a:pt x="45268" y="429503"/>
                  </a:lnTo>
                  <a:lnTo>
                    <a:pt x="39255" y="377183"/>
                  </a:lnTo>
                  <a:lnTo>
                    <a:pt x="32958" y="317617"/>
                  </a:lnTo>
                  <a:lnTo>
                    <a:pt x="23308" y="256761"/>
                  </a:lnTo>
                  <a:lnTo>
                    <a:pt x="13540" y="206799"/>
                  </a:lnTo>
                  <a:lnTo>
                    <a:pt x="4406" y="156121"/>
                  </a:lnTo>
                  <a:lnTo>
                    <a:pt x="727" y="93362"/>
                  </a:lnTo>
                  <a:lnTo>
                    <a:pt x="0" y="30576"/>
                  </a:lnTo>
                  <a:lnTo>
                    <a:pt x="3450" y="19503"/>
                  </a:lnTo>
                  <a:lnTo>
                    <a:pt x="9260" y="10952"/>
                  </a:lnTo>
                  <a:lnTo>
                    <a:pt x="16642" y="4081"/>
                  </a:lnTo>
                  <a:lnTo>
                    <a:pt x="26243" y="670"/>
                  </a:lnTo>
                  <a:lnTo>
                    <a:pt x="49389" y="0"/>
                  </a:lnTo>
                  <a:lnTo>
                    <a:pt x="69035" y="6721"/>
                  </a:lnTo>
                  <a:lnTo>
                    <a:pt x="100711" y="30099"/>
                  </a:lnTo>
                  <a:lnTo>
                    <a:pt x="128328" y="65653"/>
                  </a:lnTo>
                  <a:lnTo>
                    <a:pt x="150091" y="116893"/>
                  </a:lnTo>
                  <a:lnTo>
                    <a:pt x="155480" y="159507"/>
                  </a:lnTo>
                  <a:lnTo>
                    <a:pt x="150501" y="186018"/>
                  </a:lnTo>
                  <a:lnTo>
                    <a:pt x="139320" y="208328"/>
                  </a:lnTo>
                  <a:lnTo>
                    <a:pt x="122652" y="226043"/>
                  </a:lnTo>
                  <a:lnTo>
                    <a:pt x="93538" y="243581"/>
                  </a:lnTo>
                  <a:lnTo>
                    <a:pt x="31407" y="2535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73540" y="3021678"/>
              <a:ext cx="27124" cy="431670"/>
            </a:xfrm>
            <a:custGeom>
              <a:avLst/>
              <a:gdLst/>
              <a:ahLst/>
              <a:cxnLst/>
              <a:rect l="0" t="0" r="0" b="0"/>
              <a:pathLst>
                <a:path w="27124" h="431670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5761" y="159757"/>
                  </a:lnTo>
                  <a:lnTo>
                    <a:pt x="11565" y="214232"/>
                  </a:lnTo>
                  <a:lnTo>
                    <a:pt x="20693" y="274826"/>
                  </a:lnTo>
                  <a:lnTo>
                    <a:pt x="25217" y="331645"/>
                  </a:lnTo>
                  <a:lnTo>
                    <a:pt x="26746" y="392500"/>
                  </a:lnTo>
                  <a:lnTo>
                    <a:pt x="27123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38820" y="3252903"/>
              <a:ext cx="120633" cy="221502"/>
            </a:xfrm>
            <a:custGeom>
              <a:avLst/>
              <a:gdLst/>
              <a:ahLst/>
              <a:cxnLst/>
              <a:rect l="0" t="0" r="0" b="0"/>
              <a:pathLst>
                <a:path w="120633" h="221502">
                  <a:moveTo>
                    <a:pt x="3957" y="95159"/>
                  </a:moveTo>
                  <a:lnTo>
                    <a:pt x="57832" y="77201"/>
                  </a:lnTo>
                  <a:lnTo>
                    <a:pt x="87380" y="65791"/>
                  </a:lnTo>
                  <a:lnTo>
                    <a:pt x="103815" y="54421"/>
                  </a:lnTo>
                  <a:lnTo>
                    <a:pt x="115798" y="38448"/>
                  </a:lnTo>
                  <a:lnTo>
                    <a:pt x="120632" y="29276"/>
                  </a:lnTo>
                  <a:lnTo>
                    <a:pt x="120345" y="20821"/>
                  </a:lnTo>
                  <a:lnTo>
                    <a:pt x="116644" y="12845"/>
                  </a:lnTo>
                  <a:lnTo>
                    <a:pt x="110667" y="5188"/>
                  </a:lnTo>
                  <a:lnTo>
                    <a:pt x="103173" y="1253"/>
                  </a:lnTo>
                  <a:lnTo>
                    <a:pt x="85487" y="0"/>
                  </a:lnTo>
                  <a:lnTo>
                    <a:pt x="69049" y="6463"/>
                  </a:lnTo>
                  <a:lnTo>
                    <a:pt x="26220" y="37465"/>
                  </a:lnTo>
                  <a:lnTo>
                    <a:pt x="9903" y="66366"/>
                  </a:lnTo>
                  <a:lnTo>
                    <a:pt x="0" y="102875"/>
                  </a:lnTo>
                  <a:lnTo>
                    <a:pt x="5948" y="147246"/>
                  </a:lnTo>
                  <a:lnTo>
                    <a:pt x="8794" y="157960"/>
                  </a:lnTo>
                  <a:lnTo>
                    <a:pt x="21314" y="176103"/>
                  </a:lnTo>
                  <a:lnTo>
                    <a:pt x="39747" y="190795"/>
                  </a:lnTo>
                  <a:lnTo>
                    <a:pt x="83470" y="209760"/>
                  </a:lnTo>
                  <a:lnTo>
                    <a:pt x="109242" y="221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00704" y="3236839"/>
              <a:ext cx="315856" cy="207559"/>
            </a:xfrm>
            <a:custGeom>
              <a:avLst/>
              <a:gdLst/>
              <a:ahLst/>
              <a:cxnLst/>
              <a:rect l="0" t="0" r="0" b="0"/>
              <a:pathLst>
                <a:path w="315856" h="207559">
                  <a:moveTo>
                    <a:pt x="0" y="90166"/>
                  </a:moveTo>
                  <a:lnTo>
                    <a:pt x="16789" y="152446"/>
                  </a:lnTo>
                  <a:lnTo>
                    <a:pt x="19160" y="179067"/>
                  </a:lnTo>
                  <a:lnTo>
                    <a:pt x="17453" y="183359"/>
                  </a:lnTo>
                  <a:lnTo>
                    <a:pt x="13975" y="181540"/>
                  </a:lnTo>
                  <a:lnTo>
                    <a:pt x="9317" y="175649"/>
                  </a:lnTo>
                  <a:lnTo>
                    <a:pt x="2761" y="139411"/>
                  </a:lnTo>
                  <a:lnTo>
                    <a:pt x="818" y="97218"/>
                  </a:lnTo>
                  <a:lnTo>
                    <a:pt x="4055" y="86678"/>
                  </a:lnTo>
                  <a:lnTo>
                    <a:pt x="9722" y="78482"/>
                  </a:lnTo>
                  <a:lnTo>
                    <a:pt x="17010" y="71848"/>
                  </a:lnTo>
                  <a:lnTo>
                    <a:pt x="24208" y="69765"/>
                  </a:lnTo>
                  <a:lnTo>
                    <a:pt x="31347" y="70716"/>
                  </a:lnTo>
                  <a:lnTo>
                    <a:pt x="38445" y="73690"/>
                  </a:lnTo>
                  <a:lnTo>
                    <a:pt x="59615" y="94643"/>
                  </a:lnTo>
                  <a:lnTo>
                    <a:pt x="75116" y="123078"/>
                  </a:lnTo>
                  <a:lnTo>
                    <a:pt x="78153" y="124975"/>
                  </a:lnTo>
                  <a:lnTo>
                    <a:pt x="80178" y="121561"/>
                  </a:lnTo>
                  <a:lnTo>
                    <a:pt x="93270" y="78226"/>
                  </a:lnTo>
                  <a:lnTo>
                    <a:pt x="104235" y="57953"/>
                  </a:lnTo>
                  <a:lnTo>
                    <a:pt x="111604" y="52313"/>
                  </a:lnTo>
                  <a:lnTo>
                    <a:pt x="120026" y="49723"/>
                  </a:lnTo>
                  <a:lnTo>
                    <a:pt x="129150" y="49166"/>
                  </a:lnTo>
                  <a:lnTo>
                    <a:pt x="137573" y="52304"/>
                  </a:lnTo>
                  <a:lnTo>
                    <a:pt x="153170" y="65149"/>
                  </a:lnTo>
                  <a:lnTo>
                    <a:pt x="173842" y="109228"/>
                  </a:lnTo>
                  <a:lnTo>
                    <a:pt x="192808" y="163603"/>
                  </a:lnTo>
                  <a:lnTo>
                    <a:pt x="196389" y="167200"/>
                  </a:lnTo>
                  <a:lnTo>
                    <a:pt x="199946" y="166088"/>
                  </a:lnTo>
                  <a:lnTo>
                    <a:pt x="207018" y="155495"/>
                  </a:lnTo>
                  <a:lnTo>
                    <a:pt x="214061" y="139088"/>
                  </a:lnTo>
                  <a:lnTo>
                    <a:pt x="227330" y="126337"/>
                  </a:lnTo>
                  <a:lnTo>
                    <a:pt x="273364" y="89644"/>
                  </a:lnTo>
                  <a:lnTo>
                    <a:pt x="301743" y="61987"/>
                  </a:lnTo>
                  <a:lnTo>
                    <a:pt x="305277" y="53832"/>
                  </a:lnTo>
                  <a:lnTo>
                    <a:pt x="306085" y="35413"/>
                  </a:lnTo>
                  <a:lnTo>
                    <a:pt x="299425" y="18648"/>
                  </a:lnTo>
                  <a:lnTo>
                    <a:pt x="294373" y="10902"/>
                  </a:lnTo>
                  <a:lnTo>
                    <a:pt x="286326" y="5738"/>
                  </a:lnTo>
                  <a:lnTo>
                    <a:pt x="264906" y="0"/>
                  </a:lnTo>
                  <a:lnTo>
                    <a:pt x="254983" y="1979"/>
                  </a:lnTo>
                  <a:lnTo>
                    <a:pt x="237718" y="13537"/>
                  </a:lnTo>
                  <a:lnTo>
                    <a:pt x="220434" y="39775"/>
                  </a:lnTo>
                  <a:lnTo>
                    <a:pt x="213493" y="80954"/>
                  </a:lnTo>
                  <a:lnTo>
                    <a:pt x="219553" y="137696"/>
                  </a:lnTo>
                  <a:lnTo>
                    <a:pt x="229869" y="171709"/>
                  </a:lnTo>
                  <a:lnTo>
                    <a:pt x="240984" y="189189"/>
                  </a:lnTo>
                  <a:lnTo>
                    <a:pt x="256843" y="201636"/>
                  </a:lnTo>
                  <a:lnTo>
                    <a:pt x="265985" y="206593"/>
                  </a:lnTo>
                  <a:lnTo>
                    <a:pt x="275590" y="207558"/>
                  </a:lnTo>
                  <a:lnTo>
                    <a:pt x="315855" y="195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37616" y="3274732"/>
              <a:ext cx="136872" cy="178616"/>
            </a:xfrm>
            <a:custGeom>
              <a:avLst/>
              <a:gdLst/>
              <a:ahLst/>
              <a:cxnLst/>
              <a:rect l="0" t="0" r="0" b="0"/>
              <a:pathLst>
                <a:path w="136872" h="178616">
                  <a:moveTo>
                    <a:pt x="0" y="41744"/>
                  </a:moveTo>
                  <a:lnTo>
                    <a:pt x="5590" y="103837"/>
                  </a:lnTo>
                  <a:lnTo>
                    <a:pt x="15619" y="139797"/>
                  </a:lnTo>
                  <a:lnTo>
                    <a:pt x="5841" y="111719"/>
                  </a:lnTo>
                  <a:lnTo>
                    <a:pt x="770" y="50858"/>
                  </a:lnTo>
                  <a:lnTo>
                    <a:pt x="2682" y="25908"/>
                  </a:lnTo>
                  <a:lnTo>
                    <a:pt x="11331" y="7020"/>
                  </a:lnTo>
                  <a:lnTo>
                    <a:pt x="18082" y="2217"/>
                  </a:lnTo>
                  <a:lnTo>
                    <a:pt x="26093" y="185"/>
                  </a:lnTo>
                  <a:lnTo>
                    <a:pt x="34943" y="0"/>
                  </a:lnTo>
                  <a:lnTo>
                    <a:pt x="64166" y="10918"/>
                  </a:lnTo>
                  <a:lnTo>
                    <a:pt x="89462" y="34560"/>
                  </a:lnTo>
                  <a:lnTo>
                    <a:pt x="122988" y="92632"/>
                  </a:lnTo>
                  <a:lnTo>
                    <a:pt x="130700" y="115834"/>
                  </a:lnTo>
                  <a:lnTo>
                    <a:pt x="136871" y="178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85448" y="3053264"/>
              <a:ext cx="31153" cy="379027"/>
            </a:xfrm>
            <a:custGeom>
              <a:avLst/>
              <a:gdLst/>
              <a:ahLst/>
              <a:cxnLst/>
              <a:rect l="0" t="0" r="0" b="0"/>
              <a:pathLst>
                <a:path w="31153" h="379027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7159"/>
                  </a:lnTo>
                  <a:lnTo>
                    <a:pt x="10315" y="206573"/>
                  </a:lnTo>
                  <a:lnTo>
                    <a:pt x="17049" y="262808"/>
                  </a:lnTo>
                  <a:lnTo>
                    <a:pt x="23037" y="321797"/>
                  </a:lnTo>
                  <a:lnTo>
                    <a:pt x="3115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27088" y="321119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8539" y="0"/>
                  </a:lnTo>
                  <a:lnTo>
                    <a:pt x="143593" y="5589"/>
                  </a:lnTo>
                  <a:lnTo>
                    <a:pt x="81993" y="21331"/>
                  </a:lnTo>
                  <a:lnTo>
                    <a:pt x="24489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11357" y="3221720"/>
              <a:ext cx="153623" cy="242156"/>
            </a:xfrm>
            <a:custGeom>
              <a:avLst/>
              <a:gdLst/>
              <a:ahLst/>
              <a:cxnLst/>
              <a:rect l="0" t="0" r="0" b="0"/>
              <a:pathLst>
                <a:path w="153623" h="242156">
                  <a:moveTo>
                    <a:pt x="115814" y="0"/>
                  </a:moveTo>
                  <a:lnTo>
                    <a:pt x="71851" y="14654"/>
                  </a:lnTo>
                  <a:lnTo>
                    <a:pt x="54941" y="27570"/>
                  </a:lnTo>
                  <a:lnTo>
                    <a:pt x="47156" y="35927"/>
                  </a:lnTo>
                  <a:lnTo>
                    <a:pt x="44305" y="45008"/>
                  </a:lnTo>
                  <a:lnTo>
                    <a:pt x="47377" y="64457"/>
                  </a:lnTo>
                  <a:lnTo>
                    <a:pt x="52642" y="72217"/>
                  </a:lnTo>
                  <a:lnTo>
                    <a:pt x="113310" y="116240"/>
                  </a:lnTo>
                  <a:lnTo>
                    <a:pt x="143395" y="143974"/>
                  </a:lnTo>
                  <a:lnTo>
                    <a:pt x="151469" y="164204"/>
                  </a:lnTo>
                  <a:lnTo>
                    <a:pt x="153622" y="176150"/>
                  </a:lnTo>
                  <a:lnTo>
                    <a:pt x="151547" y="185284"/>
                  </a:lnTo>
                  <a:lnTo>
                    <a:pt x="146655" y="192542"/>
                  </a:lnTo>
                  <a:lnTo>
                    <a:pt x="130691" y="203727"/>
                  </a:lnTo>
                  <a:lnTo>
                    <a:pt x="68914" y="224169"/>
                  </a:lnTo>
                  <a:lnTo>
                    <a:pt x="12310" y="23897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00124" y="4322850"/>
            <a:ext cx="2335966" cy="720301"/>
            <a:chOff x="600124" y="4322850"/>
            <a:chExt cx="2335966" cy="720301"/>
          </a:xfrm>
        </p:grpSpPr>
        <p:sp>
          <p:nvSpPr>
            <p:cNvPr id="55" name="Freeform 54"/>
            <p:cNvSpPr/>
            <p:nvPr/>
          </p:nvSpPr>
          <p:spPr>
            <a:xfrm>
              <a:off x="600124" y="4558839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0"/>
                  </a:moveTo>
                  <a:lnTo>
                    <a:pt x="104707" y="3120"/>
                  </a:lnTo>
                  <a:lnTo>
                    <a:pt x="51878" y="9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6966" y="4322850"/>
              <a:ext cx="268788" cy="404446"/>
            </a:xfrm>
            <a:custGeom>
              <a:avLst/>
              <a:gdLst/>
              <a:ahLst/>
              <a:cxnLst/>
              <a:rect l="0" t="0" r="0" b="0"/>
              <a:pathLst>
                <a:path w="268788" h="404446">
                  <a:moveTo>
                    <a:pt x="60070" y="393917"/>
                  </a:moveTo>
                  <a:lnTo>
                    <a:pt x="51737" y="356438"/>
                  </a:lnTo>
                  <a:lnTo>
                    <a:pt x="42595" y="297431"/>
                  </a:lnTo>
                  <a:lnTo>
                    <a:pt x="36601" y="237381"/>
                  </a:lnTo>
                  <a:lnTo>
                    <a:pt x="24498" y="180112"/>
                  </a:lnTo>
                  <a:lnTo>
                    <a:pt x="10843" y="123740"/>
                  </a:lnTo>
                  <a:lnTo>
                    <a:pt x="0" y="67544"/>
                  </a:lnTo>
                  <a:lnTo>
                    <a:pt x="617" y="40632"/>
                  </a:lnTo>
                  <a:lnTo>
                    <a:pt x="8690" y="16973"/>
                  </a:lnTo>
                  <a:lnTo>
                    <a:pt x="16458" y="9259"/>
                  </a:lnTo>
                  <a:lnTo>
                    <a:pt x="37567" y="690"/>
                  </a:lnTo>
                  <a:lnTo>
                    <a:pt x="59427" y="0"/>
                  </a:lnTo>
                  <a:lnTo>
                    <a:pt x="113797" y="12193"/>
                  </a:lnTo>
                  <a:lnTo>
                    <a:pt x="150338" y="23320"/>
                  </a:lnTo>
                  <a:lnTo>
                    <a:pt x="192378" y="54143"/>
                  </a:lnTo>
                  <a:lnTo>
                    <a:pt x="242502" y="111071"/>
                  </a:lnTo>
                  <a:lnTo>
                    <a:pt x="261263" y="142824"/>
                  </a:lnTo>
                  <a:lnTo>
                    <a:pt x="268787" y="194883"/>
                  </a:lnTo>
                  <a:lnTo>
                    <a:pt x="264685" y="255815"/>
                  </a:lnTo>
                  <a:lnTo>
                    <a:pt x="255905" y="280286"/>
                  </a:lnTo>
                  <a:lnTo>
                    <a:pt x="222842" y="338346"/>
                  </a:lnTo>
                  <a:lnTo>
                    <a:pt x="181200" y="374814"/>
                  </a:lnTo>
                  <a:lnTo>
                    <a:pt x="124172" y="396759"/>
                  </a:lnTo>
                  <a:lnTo>
                    <a:pt x="91655" y="4044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52891" y="457989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3293" y="27556"/>
                  </a:lnTo>
                  <a:lnTo>
                    <a:pt x="650" y="7753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21305" y="4432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24583" y="4510938"/>
              <a:ext cx="170464" cy="195564"/>
            </a:xfrm>
            <a:custGeom>
              <a:avLst/>
              <a:gdLst/>
              <a:ahLst/>
              <a:cxnLst/>
              <a:rect l="0" t="0" r="0" b="0"/>
              <a:pathLst>
                <a:path w="170464" h="195564">
                  <a:moveTo>
                    <a:pt x="96764" y="90015"/>
                  </a:moveTo>
                  <a:lnTo>
                    <a:pt x="93644" y="47324"/>
                  </a:lnTo>
                  <a:lnTo>
                    <a:pt x="87188" y="27757"/>
                  </a:lnTo>
                  <a:lnTo>
                    <a:pt x="76520" y="11262"/>
                  </a:lnTo>
                  <a:lnTo>
                    <a:pt x="68060" y="5928"/>
                  </a:lnTo>
                  <a:lnTo>
                    <a:pt x="46182" y="0"/>
                  </a:lnTo>
                  <a:lnTo>
                    <a:pt x="36136" y="1929"/>
                  </a:lnTo>
                  <a:lnTo>
                    <a:pt x="18736" y="13431"/>
                  </a:lnTo>
                  <a:lnTo>
                    <a:pt x="6322" y="33361"/>
                  </a:lnTo>
                  <a:lnTo>
                    <a:pt x="1375" y="45226"/>
                  </a:lnTo>
                  <a:lnTo>
                    <a:pt x="0" y="89873"/>
                  </a:lnTo>
                  <a:lnTo>
                    <a:pt x="10016" y="147785"/>
                  </a:lnTo>
                  <a:lnTo>
                    <a:pt x="16485" y="171843"/>
                  </a:lnTo>
                  <a:lnTo>
                    <a:pt x="22188" y="180832"/>
                  </a:lnTo>
                  <a:lnTo>
                    <a:pt x="37883" y="193939"/>
                  </a:lnTo>
                  <a:lnTo>
                    <a:pt x="45811" y="195563"/>
                  </a:lnTo>
                  <a:lnTo>
                    <a:pt x="53437" y="194305"/>
                  </a:lnTo>
                  <a:lnTo>
                    <a:pt x="60860" y="191127"/>
                  </a:lnTo>
                  <a:lnTo>
                    <a:pt x="82486" y="169887"/>
                  </a:lnTo>
                  <a:lnTo>
                    <a:pt x="90418" y="148131"/>
                  </a:lnTo>
                  <a:lnTo>
                    <a:pt x="97098" y="91689"/>
                  </a:lnTo>
                  <a:lnTo>
                    <a:pt x="99326" y="93470"/>
                  </a:lnTo>
                  <a:lnTo>
                    <a:pt x="106091" y="105589"/>
                  </a:lnTo>
                  <a:lnTo>
                    <a:pt x="136134" y="139351"/>
                  </a:lnTo>
                  <a:lnTo>
                    <a:pt x="149747" y="147037"/>
                  </a:lnTo>
                  <a:lnTo>
                    <a:pt x="170463" y="1531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12198" y="4495037"/>
              <a:ext cx="171437" cy="506000"/>
            </a:xfrm>
            <a:custGeom>
              <a:avLst/>
              <a:gdLst/>
              <a:ahLst/>
              <a:cxnLst/>
              <a:rect l="0" t="0" r="0" b="0"/>
              <a:pathLst>
                <a:path w="171437" h="506000">
                  <a:moveTo>
                    <a:pt x="119719" y="74330"/>
                  </a:moveTo>
                  <a:lnTo>
                    <a:pt x="119719" y="51974"/>
                  </a:lnTo>
                  <a:lnTo>
                    <a:pt x="113480" y="34758"/>
                  </a:lnTo>
                  <a:lnTo>
                    <a:pt x="90410" y="4642"/>
                  </a:lnTo>
                  <a:lnTo>
                    <a:pt x="81462" y="966"/>
                  </a:lnTo>
                  <a:lnTo>
                    <a:pt x="59042" y="0"/>
                  </a:lnTo>
                  <a:lnTo>
                    <a:pt x="39719" y="6590"/>
                  </a:lnTo>
                  <a:lnTo>
                    <a:pt x="31290" y="11623"/>
                  </a:lnTo>
                  <a:lnTo>
                    <a:pt x="18806" y="26573"/>
                  </a:lnTo>
                  <a:lnTo>
                    <a:pt x="1259" y="64767"/>
                  </a:lnTo>
                  <a:lnTo>
                    <a:pt x="0" y="85288"/>
                  </a:lnTo>
                  <a:lnTo>
                    <a:pt x="4509" y="106107"/>
                  </a:lnTo>
                  <a:lnTo>
                    <a:pt x="14312" y="127058"/>
                  </a:lnTo>
                  <a:lnTo>
                    <a:pt x="29588" y="141828"/>
                  </a:lnTo>
                  <a:lnTo>
                    <a:pt x="38574" y="147405"/>
                  </a:lnTo>
                  <a:lnTo>
                    <a:pt x="57918" y="150482"/>
                  </a:lnTo>
                  <a:lnTo>
                    <a:pt x="67990" y="149665"/>
                  </a:lnTo>
                  <a:lnTo>
                    <a:pt x="85420" y="139398"/>
                  </a:lnTo>
                  <a:lnTo>
                    <a:pt x="99795" y="123136"/>
                  </a:lnTo>
                  <a:lnTo>
                    <a:pt x="110084" y="104211"/>
                  </a:lnTo>
                  <a:lnTo>
                    <a:pt x="114465" y="101270"/>
                  </a:lnTo>
                  <a:lnTo>
                    <a:pt x="118556" y="102819"/>
                  </a:lnTo>
                  <a:lnTo>
                    <a:pt x="126221" y="113898"/>
                  </a:lnTo>
                  <a:lnTo>
                    <a:pt x="144217" y="170788"/>
                  </a:lnTo>
                  <a:lnTo>
                    <a:pt x="158310" y="229561"/>
                  </a:lnTo>
                  <a:lnTo>
                    <a:pt x="167678" y="277992"/>
                  </a:lnTo>
                  <a:lnTo>
                    <a:pt x="171436" y="336871"/>
                  </a:lnTo>
                  <a:lnTo>
                    <a:pt x="166589" y="387973"/>
                  </a:lnTo>
                  <a:lnTo>
                    <a:pt x="157653" y="421116"/>
                  </a:lnTo>
                  <a:lnTo>
                    <a:pt x="144767" y="439417"/>
                  </a:lnTo>
                  <a:lnTo>
                    <a:pt x="127342" y="454180"/>
                  </a:lnTo>
                  <a:lnTo>
                    <a:pt x="66821" y="480889"/>
                  </a:lnTo>
                  <a:lnTo>
                    <a:pt x="31151" y="495363"/>
                  </a:lnTo>
                  <a:lnTo>
                    <a:pt x="14434" y="5059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26673" y="4506197"/>
              <a:ext cx="105286" cy="191640"/>
            </a:xfrm>
            <a:custGeom>
              <a:avLst/>
              <a:gdLst/>
              <a:ahLst/>
              <a:cxnLst/>
              <a:rect l="0" t="0" r="0" b="0"/>
              <a:pathLst>
                <a:path w="105286" h="191640">
                  <a:moveTo>
                    <a:pt x="0" y="94756"/>
                  </a:moveTo>
                  <a:lnTo>
                    <a:pt x="5589" y="156848"/>
                  </a:lnTo>
                  <a:lnTo>
                    <a:pt x="15619" y="191639"/>
                  </a:lnTo>
                  <a:lnTo>
                    <a:pt x="3894" y="137485"/>
                  </a:lnTo>
                  <a:lnTo>
                    <a:pt x="3889" y="83656"/>
                  </a:lnTo>
                  <a:lnTo>
                    <a:pt x="9917" y="57067"/>
                  </a:lnTo>
                  <a:lnTo>
                    <a:pt x="20395" y="33552"/>
                  </a:lnTo>
                  <a:lnTo>
                    <a:pt x="35971" y="17641"/>
                  </a:lnTo>
                  <a:lnTo>
                    <a:pt x="45038" y="1176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64590" y="4516013"/>
              <a:ext cx="156882" cy="169142"/>
            </a:xfrm>
            <a:custGeom>
              <a:avLst/>
              <a:gdLst/>
              <a:ahLst/>
              <a:cxnLst/>
              <a:rect l="0" t="0" r="0" b="0"/>
              <a:pathLst>
                <a:path w="156882" h="169142">
                  <a:moveTo>
                    <a:pt x="93710" y="42826"/>
                  </a:moveTo>
                  <a:lnTo>
                    <a:pt x="64402" y="4452"/>
                  </a:lnTo>
                  <a:lnTo>
                    <a:pt x="55454" y="866"/>
                  </a:lnTo>
                  <a:lnTo>
                    <a:pt x="33034" y="0"/>
                  </a:lnTo>
                  <a:lnTo>
                    <a:pt x="24013" y="3747"/>
                  </a:lnTo>
                  <a:lnTo>
                    <a:pt x="10871" y="17269"/>
                  </a:lnTo>
                  <a:lnTo>
                    <a:pt x="4250" y="41216"/>
                  </a:lnTo>
                  <a:lnTo>
                    <a:pt x="0" y="98660"/>
                  </a:lnTo>
                  <a:lnTo>
                    <a:pt x="4853" y="135409"/>
                  </a:lnTo>
                  <a:lnTo>
                    <a:pt x="19289" y="162935"/>
                  </a:lnTo>
                  <a:lnTo>
                    <a:pt x="27718" y="167352"/>
                  </a:lnTo>
                  <a:lnTo>
                    <a:pt x="49562" y="169141"/>
                  </a:lnTo>
                  <a:lnTo>
                    <a:pt x="58429" y="165640"/>
                  </a:lnTo>
                  <a:lnTo>
                    <a:pt x="71401" y="152392"/>
                  </a:lnTo>
                  <a:lnTo>
                    <a:pt x="77946" y="131687"/>
                  </a:lnTo>
                  <a:lnTo>
                    <a:pt x="82147" y="74677"/>
                  </a:lnTo>
                  <a:lnTo>
                    <a:pt x="77286" y="35496"/>
                  </a:lnTo>
                  <a:lnTo>
                    <a:pt x="78081" y="32090"/>
                  </a:lnTo>
                  <a:lnTo>
                    <a:pt x="80951" y="34499"/>
                  </a:lnTo>
                  <a:lnTo>
                    <a:pt x="113207" y="90624"/>
                  </a:lnTo>
                  <a:lnTo>
                    <a:pt x="156881" y="116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32000" y="4486561"/>
              <a:ext cx="189514" cy="138349"/>
            </a:xfrm>
            <a:custGeom>
              <a:avLst/>
              <a:gdLst/>
              <a:ahLst/>
              <a:cxnLst/>
              <a:rect l="0" t="0" r="0" b="0"/>
              <a:pathLst>
                <a:path w="189514" h="138349">
                  <a:moveTo>
                    <a:pt x="0" y="51221"/>
                  </a:moveTo>
                  <a:lnTo>
                    <a:pt x="8333" y="88699"/>
                  </a:lnTo>
                  <a:lnTo>
                    <a:pt x="16305" y="138348"/>
                  </a:lnTo>
                  <a:lnTo>
                    <a:pt x="15549" y="137381"/>
                  </a:lnTo>
                  <a:lnTo>
                    <a:pt x="13875" y="133228"/>
                  </a:lnTo>
                  <a:lnTo>
                    <a:pt x="10969" y="80203"/>
                  </a:lnTo>
                  <a:lnTo>
                    <a:pt x="16204" y="31730"/>
                  </a:lnTo>
                  <a:lnTo>
                    <a:pt x="20161" y="26529"/>
                  </a:lnTo>
                  <a:lnTo>
                    <a:pt x="25139" y="25401"/>
                  </a:lnTo>
                  <a:lnTo>
                    <a:pt x="30797" y="26989"/>
                  </a:lnTo>
                  <a:lnTo>
                    <a:pt x="43323" y="38112"/>
                  </a:lnTo>
                  <a:lnTo>
                    <a:pt x="70429" y="73848"/>
                  </a:lnTo>
                  <a:lnTo>
                    <a:pt x="76198" y="76834"/>
                  </a:lnTo>
                  <a:lnTo>
                    <a:pt x="81214" y="75315"/>
                  </a:lnTo>
                  <a:lnTo>
                    <a:pt x="85728" y="70794"/>
                  </a:lnTo>
                  <a:lnTo>
                    <a:pt x="90744" y="53291"/>
                  </a:lnTo>
                  <a:lnTo>
                    <a:pt x="99553" y="9516"/>
                  </a:lnTo>
                  <a:lnTo>
                    <a:pt x="104973" y="3530"/>
                  </a:lnTo>
                  <a:lnTo>
                    <a:pt x="112096" y="710"/>
                  </a:lnTo>
                  <a:lnTo>
                    <a:pt x="120354" y="0"/>
                  </a:lnTo>
                  <a:lnTo>
                    <a:pt x="135769" y="5449"/>
                  </a:lnTo>
                  <a:lnTo>
                    <a:pt x="143155" y="10178"/>
                  </a:lnTo>
                  <a:lnTo>
                    <a:pt x="154481" y="24791"/>
                  </a:lnTo>
                  <a:lnTo>
                    <a:pt x="178682" y="83259"/>
                  </a:lnTo>
                  <a:lnTo>
                    <a:pt x="189513" y="124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63626" y="4488017"/>
              <a:ext cx="200043" cy="155051"/>
            </a:xfrm>
            <a:custGeom>
              <a:avLst/>
              <a:gdLst/>
              <a:ahLst/>
              <a:cxnLst/>
              <a:rect l="0" t="0" r="0" b="0"/>
              <a:pathLst>
                <a:path w="200043" h="155051">
                  <a:moveTo>
                    <a:pt x="0" y="28708"/>
                  </a:moveTo>
                  <a:lnTo>
                    <a:pt x="17959" y="82583"/>
                  </a:lnTo>
                  <a:lnTo>
                    <a:pt x="35150" y="134155"/>
                  </a:lnTo>
                  <a:lnTo>
                    <a:pt x="37471" y="136441"/>
                  </a:lnTo>
                  <a:lnTo>
                    <a:pt x="39019" y="133285"/>
                  </a:lnTo>
                  <a:lnTo>
                    <a:pt x="39569" y="118471"/>
                  </a:lnTo>
                  <a:lnTo>
                    <a:pt x="32868" y="64575"/>
                  </a:lnTo>
                  <a:lnTo>
                    <a:pt x="31966" y="24387"/>
                  </a:lnTo>
                  <a:lnTo>
                    <a:pt x="35349" y="16469"/>
                  </a:lnTo>
                  <a:lnTo>
                    <a:pt x="41114" y="12360"/>
                  </a:lnTo>
                  <a:lnTo>
                    <a:pt x="48466" y="10790"/>
                  </a:lnTo>
                  <a:lnTo>
                    <a:pt x="54538" y="13253"/>
                  </a:lnTo>
                  <a:lnTo>
                    <a:pt x="64404" y="25349"/>
                  </a:lnTo>
                  <a:lnTo>
                    <a:pt x="87538" y="81980"/>
                  </a:lnTo>
                  <a:lnTo>
                    <a:pt x="91114" y="85280"/>
                  </a:lnTo>
                  <a:lnTo>
                    <a:pt x="94668" y="83970"/>
                  </a:lnTo>
                  <a:lnTo>
                    <a:pt x="98207" y="79587"/>
                  </a:lnTo>
                  <a:lnTo>
                    <a:pt x="103188" y="51062"/>
                  </a:lnTo>
                  <a:lnTo>
                    <a:pt x="104664" y="12975"/>
                  </a:lnTo>
                  <a:lnTo>
                    <a:pt x="108381" y="5351"/>
                  </a:lnTo>
                  <a:lnTo>
                    <a:pt x="114368" y="1438"/>
                  </a:lnTo>
                  <a:lnTo>
                    <a:pt x="121869" y="0"/>
                  </a:lnTo>
                  <a:lnTo>
                    <a:pt x="129209" y="3720"/>
                  </a:lnTo>
                  <a:lnTo>
                    <a:pt x="143604" y="20332"/>
                  </a:lnTo>
                  <a:lnTo>
                    <a:pt x="171325" y="81540"/>
                  </a:lnTo>
                  <a:lnTo>
                    <a:pt x="189429" y="130898"/>
                  </a:lnTo>
                  <a:lnTo>
                    <a:pt x="200042" y="155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16310" y="4537782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0"/>
                  </a:moveTo>
                  <a:lnTo>
                    <a:pt x="8334" y="37478"/>
                  </a:lnTo>
                  <a:lnTo>
                    <a:pt x="10529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74197" y="436932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11067" y="4443926"/>
              <a:ext cx="115814" cy="182827"/>
            </a:xfrm>
            <a:custGeom>
              <a:avLst/>
              <a:gdLst/>
              <a:ahLst/>
              <a:cxnLst/>
              <a:rect l="0" t="0" r="0" b="0"/>
              <a:pathLst>
                <a:path w="115814" h="182827">
                  <a:moveTo>
                    <a:pt x="0" y="135970"/>
                  </a:moveTo>
                  <a:lnTo>
                    <a:pt x="15619" y="182826"/>
                  </a:lnTo>
                  <a:lnTo>
                    <a:pt x="3894" y="134567"/>
                  </a:lnTo>
                  <a:lnTo>
                    <a:pt x="769" y="74255"/>
                  </a:lnTo>
                  <a:lnTo>
                    <a:pt x="2681" y="46540"/>
                  </a:lnTo>
                  <a:lnTo>
                    <a:pt x="11330" y="22524"/>
                  </a:lnTo>
                  <a:lnTo>
                    <a:pt x="26093" y="6391"/>
                  </a:lnTo>
                  <a:lnTo>
                    <a:pt x="34943" y="451"/>
                  </a:lnTo>
                  <a:lnTo>
                    <a:pt x="43182" y="0"/>
                  </a:lnTo>
                  <a:lnTo>
                    <a:pt x="51015" y="3210"/>
                  </a:lnTo>
                  <a:lnTo>
                    <a:pt x="64787" y="16134"/>
                  </a:lnTo>
                  <a:lnTo>
                    <a:pt x="98008" y="74540"/>
                  </a:lnTo>
                  <a:lnTo>
                    <a:pt x="110018" y="112959"/>
                  </a:lnTo>
                  <a:lnTo>
                    <a:pt x="114669" y="158504"/>
                  </a:lnTo>
                  <a:lnTo>
                    <a:pt x="115813" y="178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84766" y="4485018"/>
              <a:ext cx="251324" cy="558133"/>
            </a:xfrm>
            <a:custGeom>
              <a:avLst/>
              <a:gdLst/>
              <a:ahLst/>
              <a:cxnLst/>
              <a:rect l="0" t="0" r="0" b="0"/>
              <a:pathLst>
                <a:path w="251324" h="558133">
                  <a:moveTo>
                    <a:pt x="178985" y="105407"/>
                  </a:moveTo>
                  <a:lnTo>
                    <a:pt x="190163" y="94228"/>
                  </a:lnTo>
                  <a:lnTo>
                    <a:pt x="195651" y="76262"/>
                  </a:lnTo>
                  <a:lnTo>
                    <a:pt x="196921" y="53849"/>
                  </a:lnTo>
                  <a:lnTo>
                    <a:pt x="193586" y="32189"/>
                  </a:lnTo>
                  <a:lnTo>
                    <a:pt x="181965" y="13984"/>
                  </a:lnTo>
                  <a:lnTo>
                    <a:pt x="173952" y="5854"/>
                  </a:lnTo>
                  <a:lnTo>
                    <a:pt x="165101" y="1603"/>
                  </a:lnTo>
                  <a:lnTo>
                    <a:pt x="145908" y="0"/>
                  </a:lnTo>
                  <a:lnTo>
                    <a:pt x="128799" y="6307"/>
                  </a:lnTo>
                  <a:lnTo>
                    <a:pt x="120961" y="11264"/>
                  </a:lnTo>
                  <a:lnTo>
                    <a:pt x="109133" y="26131"/>
                  </a:lnTo>
                  <a:lnTo>
                    <a:pt x="101146" y="45607"/>
                  </a:lnTo>
                  <a:lnTo>
                    <a:pt x="97820" y="81709"/>
                  </a:lnTo>
                  <a:lnTo>
                    <a:pt x="104893" y="115153"/>
                  </a:lnTo>
                  <a:lnTo>
                    <a:pt x="115250" y="136644"/>
                  </a:lnTo>
                  <a:lnTo>
                    <a:pt x="130771" y="151655"/>
                  </a:lnTo>
                  <a:lnTo>
                    <a:pt x="139823" y="157296"/>
                  </a:lnTo>
                  <a:lnTo>
                    <a:pt x="148198" y="158717"/>
                  </a:lnTo>
                  <a:lnTo>
                    <a:pt x="156121" y="157324"/>
                  </a:lnTo>
                  <a:lnTo>
                    <a:pt x="171163" y="149538"/>
                  </a:lnTo>
                  <a:lnTo>
                    <a:pt x="185647" y="138279"/>
                  </a:lnTo>
                  <a:lnTo>
                    <a:pt x="201366" y="113197"/>
                  </a:lnTo>
                  <a:lnTo>
                    <a:pt x="213432" y="83538"/>
                  </a:lnTo>
                  <a:lnTo>
                    <a:pt x="215988" y="82639"/>
                  </a:lnTo>
                  <a:lnTo>
                    <a:pt x="226015" y="132752"/>
                  </a:lnTo>
                  <a:lnTo>
                    <a:pt x="238924" y="196249"/>
                  </a:lnTo>
                  <a:lnTo>
                    <a:pt x="248088" y="253595"/>
                  </a:lnTo>
                  <a:lnTo>
                    <a:pt x="251323" y="306982"/>
                  </a:lnTo>
                  <a:lnTo>
                    <a:pt x="249296" y="364416"/>
                  </a:lnTo>
                  <a:lnTo>
                    <a:pt x="238033" y="398959"/>
                  </a:lnTo>
                  <a:lnTo>
                    <a:pt x="225115" y="419538"/>
                  </a:lnTo>
                  <a:lnTo>
                    <a:pt x="196943" y="444278"/>
                  </a:lnTo>
                  <a:lnTo>
                    <a:pt x="146094" y="473598"/>
                  </a:lnTo>
                  <a:lnTo>
                    <a:pt x="91509" y="508959"/>
                  </a:lnTo>
                  <a:lnTo>
                    <a:pt x="40780" y="537067"/>
                  </a:lnTo>
                  <a:lnTo>
                    <a:pt x="0" y="558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806200" y="392673"/>
            <a:ext cx="2592425" cy="849690"/>
            <a:chOff x="806200" y="392673"/>
            <a:chExt cx="2592425" cy="849690"/>
          </a:xfrm>
        </p:grpSpPr>
        <p:sp>
          <p:nvSpPr>
            <p:cNvPr id="2" name="Freeform 1"/>
            <p:cNvSpPr/>
            <p:nvPr/>
          </p:nvSpPr>
          <p:spPr>
            <a:xfrm>
              <a:off x="806200" y="392673"/>
              <a:ext cx="472617" cy="595386"/>
            </a:xfrm>
            <a:custGeom>
              <a:avLst/>
              <a:gdLst/>
              <a:ahLst/>
              <a:cxnLst/>
              <a:rect l="0" t="0" r="0" b="0"/>
              <a:pathLst>
                <a:path w="472617" h="595386">
                  <a:moveTo>
                    <a:pt x="88722" y="544363"/>
                  </a:moveTo>
                  <a:lnTo>
                    <a:pt x="71933" y="489318"/>
                  </a:lnTo>
                  <a:lnTo>
                    <a:pt x="62638" y="429851"/>
                  </a:lnTo>
                  <a:lnTo>
                    <a:pt x="50987" y="369881"/>
                  </a:lnTo>
                  <a:lnTo>
                    <a:pt x="44353" y="307949"/>
                  </a:lnTo>
                  <a:lnTo>
                    <a:pt x="37714" y="250049"/>
                  </a:lnTo>
                  <a:lnTo>
                    <a:pt x="27997" y="196758"/>
                  </a:lnTo>
                  <a:lnTo>
                    <a:pt x="14812" y="138572"/>
                  </a:lnTo>
                  <a:lnTo>
                    <a:pt x="6532" y="87000"/>
                  </a:lnTo>
                  <a:lnTo>
                    <a:pt x="0" y="41328"/>
                  </a:lnTo>
                  <a:lnTo>
                    <a:pt x="6786" y="24044"/>
                  </a:lnTo>
                  <a:lnTo>
                    <a:pt x="23840" y="11683"/>
                  </a:lnTo>
                  <a:lnTo>
                    <a:pt x="47017" y="3460"/>
                  </a:lnTo>
                  <a:lnTo>
                    <a:pt x="85204" y="0"/>
                  </a:lnTo>
                  <a:lnTo>
                    <a:pt x="146490" y="6203"/>
                  </a:lnTo>
                  <a:lnTo>
                    <a:pt x="201345" y="16746"/>
                  </a:lnTo>
                  <a:lnTo>
                    <a:pt x="257241" y="40146"/>
                  </a:lnTo>
                  <a:lnTo>
                    <a:pt x="313342" y="67298"/>
                  </a:lnTo>
                  <a:lnTo>
                    <a:pt x="373840" y="114794"/>
                  </a:lnTo>
                  <a:lnTo>
                    <a:pt x="412933" y="155223"/>
                  </a:lnTo>
                  <a:lnTo>
                    <a:pt x="444051" y="213095"/>
                  </a:lnTo>
                  <a:lnTo>
                    <a:pt x="461854" y="275939"/>
                  </a:lnTo>
                  <a:lnTo>
                    <a:pt x="467171" y="326140"/>
                  </a:lnTo>
                  <a:lnTo>
                    <a:pt x="472616" y="382497"/>
                  </a:lnTo>
                  <a:lnTo>
                    <a:pt x="468709" y="433361"/>
                  </a:lnTo>
                  <a:lnTo>
                    <a:pt x="456854" y="474559"/>
                  </a:lnTo>
                  <a:lnTo>
                    <a:pt x="432935" y="510812"/>
                  </a:lnTo>
                  <a:lnTo>
                    <a:pt x="392241" y="546098"/>
                  </a:lnTo>
                  <a:lnTo>
                    <a:pt x="352699" y="567234"/>
                  </a:lnTo>
                  <a:lnTo>
                    <a:pt x="290647" y="585449"/>
                  </a:lnTo>
                  <a:lnTo>
                    <a:pt x="227394" y="594723"/>
                  </a:lnTo>
                  <a:lnTo>
                    <a:pt x="166980" y="595385"/>
                  </a:lnTo>
                  <a:lnTo>
                    <a:pt x="119345" y="585463"/>
                  </a:lnTo>
                  <a:lnTo>
                    <a:pt x="99250" y="575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03583" y="789637"/>
              <a:ext cx="7236" cy="157928"/>
            </a:xfrm>
            <a:custGeom>
              <a:avLst/>
              <a:gdLst/>
              <a:ahLst/>
              <a:cxnLst/>
              <a:rect l="0" t="0" r="0" b="0"/>
              <a:pathLst>
                <a:path w="7236" h="157928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345" y="140126"/>
                  </a:lnTo>
                  <a:lnTo>
                    <a:pt x="723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00290" y="684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95726" y="736956"/>
              <a:ext cx="167777" cy="252156"/>
            </a:xfrm>
            <a:custGeom>
              <a:avLst/>
              <a:gdLst/>
              <a:ahLst/>
              <a:cxnLst/>
              <a:rect l="0" t="0" r="0" b="0"/>
              <a:pathLst>
                <a:path w="167777" h="252156">
                  <a:moveTo>
                    <a:pt x="83548" y="157966"/>
                  </a:moveTo>
                  <a:lnTo>
                    <a:pt x="98202" y="104938"/>
                  </a:lnTo>
                  <a:lnTo>
                    <a:pt x="102708" y="68034"/>
                  </a:lnTo>
                  <a:lnTo>
                    <a:pt x="98454" y="33054"/>
                  </a:lnTo>
                  <a:lnTo>
                    <a:pt x="89783" y="14322"/>
                  </a:lnTo>
                  <a:lnTo>
                    <a:pt x="84195" y="6051"/>
                  </a:lnTo>
                  <a:lnTo>
                    <a:pt x="76960" y="1707"/>
                  </a:lnTo>
                  <a:lnTo>
                    <a:pt x="59563" y="0"/>
                  </a:lnTo>
                  <a:lnTo>
                    <a:pt x="51181" y="3522"/>
                  </a:lnTo>
                  <a:lnTo>
                    <a:pt x="35627" y="16795"/>
                  </a:lnTo>
                  <a:lnTo>
                    <a:pt x="14984" y="61147"/>
                  </a:lnTo>
                  <a:lnTo>
                    <a:pt x="2761" y="108035"/>
                  </a:lnTo>
                  <a:lnTo>
                    <a:pt x="0" y="167600"/>
                  </a:lnTo>
                  <a:lnTo>
                    <a:pt x="5111" y="212813"/>
                  </a:lnTo>
                  <a:lnTo>
                    <a:pt x="13982" y="235375"/>
                  </a:lnTo>
                  <a:lnTo>
                    <a:pt x="19623" y="244667"/>
                  </a:lnTo>
                  <a:lnTo>
                    <a:pt x="26893" y="249692"/>
                  </a:lnTo>
                  <a:lnTo>
                    <a:pt x="44330" y="252155"/>
                  </a:lnTo>
                  <a:lnTo>
                    <a:pt x="60659" y="246231"/>
                  </a:lnTo>
                  <a:lnTo>
                    <a:pt x="68288" y="241376"/>
                  </a:lnTo>
                  <a:lnTo>
                    <a:pt x="79886" y="226622"/>
                  </a:lnTo>
                  <a:lnTo>
                    <a:pt x="104284" y="168052"/>
                  </a:lnTo>
                  <a:lnTo>
                    <a:pt x="109142" y="147241"/>
                  </a:lnTo>
                  <a:lnTo>
                    <a:pt x="107639" y="122813"/>
                  </a:lnTo>
                  <a:lnTo>
                    <a:pt x="108967" y="124002"/>
                  </a:lnTo>
                  <a:lnTo>
                    <a:pt x="129427" y="180116"/>
                  </a:lnTo>
                  <a:lnTo>
                    <a:pt x="145365" y="205343"/>
                  </a:lnTo>
                  <a:lnTo>
                    <a:pt x="155086" y="214117"/>
                  </a:lnTo>
                  <a:lnTo>
                    <a:pt x="167776" y="221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10860" y="820094"/>
              <a:ext cx="246798" cy="422269"/>
            </a:xfrm>
            <a:custGeom>
              <a:avLst/>
              <a:gdLst/>
              <a:ahLst/>
              <a:cxnLst/>
              <a:rect l="0" t="0" r="0" b="0"/>
              <a:pathLst>
                <a:path w="246798" h="422269">
                  <a:moveTo>
                    <a:pt x="168456" y="127470"/>
                  </a:moveTo>
                  <a:lnTo>
                    <a:pt x="197764" y="98162"/>
                  </a:lnTo>
                  <a:lnTo>
                    <a:pt x="204878" y="78569"/>
                  </a:lnTo>
                  <a:lnTo>
                    <a:pt x="206870" y="54264"/>
                  </a:lnTo>
                  <a:lnTo>
                    <a:pt x="203856" y="27864"/>
                  </a:lnTo>
                  <a:lnTo>
                    <a:pt x="199075" y="17782"/>
                  </a:lnTo>
                  <a:lnTo>
                    <a:pt x="184404" y="3461"/>
                  </a:lnTo>
                  <a:lnTo>
                    <a:pt x="175578" y="344"/>
                  </a:lnTo>
                  <a:lnTo>
                    <a:pt x="156414" y="0"/>
                  </a:lnTo>
                  <a:lnTo>
                    <a:pt x="139317" y="6866"/>
                  </a:lnTo>
                  <a:lnTo>
                    <a:pt x="109278" y="30338"/>
                  </a:lnTo>
                  <a:lnTo>
                    <a:pt x="93470" y="61776"/>
                  </a:lnTo>
                  <a:lnTo>
                    <a:pt x="86966" y="100726"/>
                  </a:lnTo>
                  <a:lnTo>
                    <a:pt x="91684" y="121823"/>
                  </a:lnTo>
                  <a:lnTo>
                    <a:pt x="96217" y="130724"/>
                  </a:lnTo>
                  <a:lnTo>
                    <a:pt x="103919" y="136659"/>
                  </a:lnTo>
                  <a:lnTo>
                    <a:pt x="124955" y="143252"/>
                  </a:lnTo>
                  <a:lnTo>
                    <a:pt x="134776" y="142671"/>
                  </a:lnTo>
                  <a:lnTo>
                    <a:pt x="151927" y="135786"/>
                  </a:lnTo>
                  <a:lnTo>
                    <a:pt x="174737" y="118756"/>
                  </a:lnTo>
                  <a:lnTo>
                    <a:pt x="196313" y="93303"/>
                  </a:lnTo>
                  <a:lnTo>
                    <a:pt x="202235" y="90654"/>
                  </a:lnTo>
                  <a:lnTo>
                    <a:pt x="207353" y="92397"/>
                  </a:lnTo>
                  <a:lnTo>
                    <a:pt x="211935" y="97069"/>
                  </a:lnTo>
                  <a:lnTo>
                    <a:pt x="223972" y="126002"/>
                  </a:lnTo>
                  <a:lnTo>
                    <a:pt x="238520" y="184935"/>
                  </a:lnTo>
                  <a:lnTo>
                    <a:pt x="246797" y="229765"/>
                  </a:lnTo>
                  <a:lnTo>
                    <a:pt x="244998" y="262622"/>
                  </a:lnTo>
                  <a:lnTo>
                    <a:pt x="226230" y="308415"/>
                  </a:lnTo>
                  <a:lnTo>
                    <a:pt x="208171" y="327993"/>
                  </a:lnTo>
                  <a:lnTo>
                    <a:pt x="186107" y="340594"/>
                  </a:lnTo>
                  <a:lnTo>
                    <a:pt x="127402" y="361335"/>
                  </a:lnTo>
                  <a:lnTo>
                    <a:pt x="70399" y="382026"/>
                  </a:lnTo>
                  <a:lnTo>
                    <a:pt x="17719" y="409329"/>
                  </a:lnTo>
                  <a:lnTo>
                    <a:pt x="0" y="422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4072" y="736994"/>
              <a:ext cx="147400" cy="214189"/>
            </a:xfrm>
            <a:custGeom>
              <a:avLst/>
              <a:gdLst/>
              <a:ahLst/>
              <a:cxnLst/>
              <a:rect l="0" t="0" r="0" b="0"/>
              <a:pathLst>
                <a:path w="147400" h="214189">
                  <a:moveTo>
                    <a:pt x="0" y="105285"/>
                  </a:moveTo>
                  <a:lnTo>
                    <a:pt x="17958" y="159160"/>
                  </a:lnTo>
                  <a:lnTo>
                    <a:pt x="36301" y="214188"/>
                  </a:lnTo>
                  <a:lnTo>
                    <a:pt x="20511" y="158486"/>
                  </a:lnTo>
                  <a:lnTo>
                    <a:pt x="13487" y="123388"/>
                  </a:lnTo>
                  <a:lnTo>
                    <a:pt x="14525" y="83353"/>
                  </a:lnTo>
                  <a:lnTo>
                    <a:pt x="21663" y="56933"/>
                  </a:lnTo>
                  <a:lnTo>
                    <a:pt x="36534" y="33493"/>
                  </a:lnTo>
                  <a:lnTo>
                    <a:pt x="54842" y="17615"/>
                  </a:lnTo>
                  <a:lnTo>
                    <a:pt x="75847" y="7829"/>
                  </a:lnTo>
                  <a:lnTo>
                    <a:pt x="121220" y="154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55800" y="766931"/>
              <a:ext cx="218356" cy="191193"/>
            </a:xfrm>
            <a:custGeom>
              <a:avLst/>
              <a:gdLst/>
              <a:ahLst/>
              <a:cxnLst/>
              <a:rect l="0" t="0" r="0" b="0"/>
              <a:pathLst>
                <a:path w="218356" h="191193">
                  <a:moveTo>
                    <a:pt x="144655" y="106934"/>
                  </a:moveTo>
                  <a:lnTo>
                    <a:pt x="139066" y="44841"/>
                  </a:lnTo>
                  <a:lnTo>
                    <a:pt x="124412" y="18086"/>
                  </a:lnTo>
                  <a:lnTo>
                    <a:pt x="108752" y="5835"/>
                  </a:lnTo>
                  <a:lnTo>
                    <a:pt x="99663" y="930"/>
                  </a:lnTo>
                  <a:lnTo>
                    <a:pt x="90094" y="0"/>
                  </a:lnTo>
                  <a:lnTo>
                    <a:pt x="70103" y="5205"/>
                  </a:lnTo>
                  <a:lnTo>
                    <a:pt x="44707" y="21290"/>
                  </a:lnTo>
                  <a:lnTo>
                    <a:pt x="22364" y="52052"/>
                  </a:lnTo>
                  <a:lnTo>
                    <a:pt x="6516" y="85213"/>
                  </a:lnTo>
                  <a:lnTo>
                    <a:pt x="0" y="122855"/>
                  </a:lnTo>
                  <a:lnTo>
                    <a:pt x="4715" y="146765"/>
                  </a:lnTo>
                  <a:lnTo>
                    <a:pt x="15779" y="167920"/>
                  </a:lnTo>
                  <a:lnTo>
                    <a:pt x="32395" y="185122"/>
                  </a:lnTo>
                  <a:lnTo>
                    <a:pt x="41739" y="189475"/>
                  </a:lnTo>
                  <a:lnTo>
                    <a:pt x="61480" y="191192"/>
                  </a:lnTo>
                  <a:lnTo>
                    <a:pt x="78833" y="184936"/>
                  </a:lnTo>
                  <a:lnTo>
                    <a:pt x="94344" y="173187"/>
                  </a:lnTo>
                  <a:lnTo>
                    <a:pt x="115061" y="146842"/>
                  </a:lnTo>
                  <a:lnTo>
                    <a:pt x="127958" y="115639"/>
                  </a:lnTo>
                  <a:lnTo>
                    <a:pt x="131385" y="90526"/>
                  </a:lnTo>
                  <a:lnTo>
                    <a:pt x="133469" y="85467"/>
                  </a:lnTo>
                  <a:lnTo>
                    <a:pt x="136028" y="85603"/>
                  </a:lnTo>
                  <a:lnTo>
                    <a:pt x="173459" y="134146"/>
                  </a:lnTo>
                  <a:lnTo>
                    <a:pt x="218355" y="159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95212" y="777352"/>
              <a:ext cx="242156" cy="159685"/>
            </a:xfrm>
            <a:custGeom>
              <a:avLst/>
              <a:gdLst/>
              <a:ahLst/>
              <a:cxnLst/>
              <a:rect l="0" t="0" r="0" b="0"/>
              <a:pathLst>
                <a:path w="242156" h="159685">
                  <a:moveTo>
                    <a:pt x="0" y="12285"/>
                  </a:moveTo>
                  <a:lnTo>
                    <a:pt x="5589" y="74377"/>
                  </a:lnTo>
                  <a:lnTo>
                    <a:pt x="15619" y="110338"/>
                  </a:lnTo>
                  <a:lnTo>
                    <a:pt x="13571" y="104997"/>
                  </a:lnTo>
                  <a:lnTo>
                    <a:pt x="12299" y="65737"/>
                  </a:lnTo>
                  <a:lnTo>
                    <a:pt x="20282" y="33582"/>
                  </a:lnTo>
                  <a:lnTo>
                    <a:pt x="30851" y="12391"/>
                  </a:lnTo>
                  <a:lnTo>
                    <a:pt x="39285" y="6507"/>
                  </a:lnTo>
                  <a:lnTo>
                    <a:pt x="61134" y="3088"/>
                  </a:lnTo>
                  <a:lnTo>
                    <a:pt x="70002" y="7323"/>
                  </a:lnTo>
                  <a:lnTo>
                    <a:pt x="82974" y="24508"/>
                  </a:lnTo>
                  <a:lnTo>
                    <a:pt x="108376" y="86133"/>
                  </a:lnTo>
                  <a:lnTo>
                    <a:pt x="112025" y="87253"/>
                  </a:lnTo>
                  <a:lnTo>
                    <a:pt x="115628" y="82151"/>
                  </a:lnTo>
                  <a:lnTo>
                    <a:pt x="139974" y="25596"/>
                  </a:lnTo>
                  <a:lnTo>
                    <a:pt x="153458" y="11182"/>
                  </a:lnTo>
                  <a:lnTo>
                    <a:pt x="171149" y="876"/>
                  </a:lnTo>
                  <a:lnTo>
                    <a:pt x="180780" y="0"/>
                  </a:lnTo>
                  <a:lnTo>
                    <a:pt x="200839" y="5265"/>
                  </a:lnTo>
                  <a:lnTo>
                    <a:pt x="208762" y="12284"/>
                  </a:lnTo>
                  <a:lnTo>
                    <a:pt x="229884" y="54052"/>
                  </a:lnTo>
                  <a:lnTo>
                    <a:pt x="238519" y="89001"/>
                  </a:lnTo>
                  <a:lnTo>
                    <a:pt x="241078" y="125873"/>
                  </a:lnTo>
                  <a:lnTo>
                    <a:pt x="242155" y="159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00538" y="789168"/>
              <a:ext cx="273742" cy="168926"/>
            </a:xfrm>
            <a:custGeom>
              <a:avLst/>
              <a:gdLst/>
              <a:ahLst/>
              <a:cxnLst/>
              <a:rect l="0" t="0" r="0" b="0"/>
              <a:pathLst>
                <a:path w="273742" h="168926">
                  <a:moveTo>
                    <a:pt x="0" y="42583"/>
                  </a:moveTo>
                  <a:lnTo>
                    <a:pt x="17959" y="103693"/>
                  </a:lnTo>
                  <a:lnTo>
                    <a:pt x="25859" y="129710"/>
                  </a:lnTo>
                  <a:lnTo>
                    <a:pt x="23971" y="124590"/>
                  </a:lnTo>
                  <a:lnTo>
                    <a:pt x="21441" y="71565"/>
                  </a:lnTo>
                  <a:lnTo>
                    <a:pt x="26722" y="23091"/>
                  </a:lnTo>
                  <a:lnTo>
                    <a:pt x="31853" y="14381"/>
                  </a:lnTo>
                  <a:lnTo>
                    <a:pt x="46912" y="1583"/>
                  </a:lnTo>
                  <a:lnTo>
                    <a:pt x="54672" y="42"/>
                  </a:lnTo>
                  <a:lnTo>
                    <a:pt x="62184" y="1354"/>
                  </a:lnTo>
                  <a:lnTo>
                    <a:pt x="69532" y="4568"/>
                  </a:lnTo>
                  <a:lnTo>
                    <a:pt x="91052" y="25860"/>
                  </a:lnTo>
                  <a:lnTo>
                    <a:pt x="106657" y="54396"/>
                  </a:lnTo>
                  <a:lnTo>
                    <a:pt x="112049" y="57477"/>
                  </a:lnTo>
                  <a:lnTo>
                    <a:pt x="117984" y="56022"/>
                  </a:lnTo>
                  <a:lnTo>
                    <a:pt x="124279" y="51542"/>
                  </a:lnTo>
                  <a:lnTo>
                    <a:pt x="153534" y="14240"/>
                  </a:lnTo>
                  <a:lnTo>
                    <a:pt x="176252" y="1520"/>
                  </a:lnTo>
                  <a:lnTo>
                    <a:pt x="187692" y="0"/>
                  </a:lnTo>
                  <a:lnTo>
                    <a:pt x="209761" y="4550"/>
                  </a:lnTo>
                  <a:lnTo>
                    <a:pt x="218219" y="11378"/>
                  </a:lnTo>
                  <a:lnTo>
                    <a:pt x="235714" y="42176"/>
                  </a:lnTo>
                  <a:lnTo>
                    <a:pt x="255808" y="95172"/>
                  </a:lnTo>
                  <a:lnTo>
                    <a:pt x="265357" y="149955"/>
                  </a:lnTo>
                  <a:lnTo>
                    <a:pt x="273741" y="168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37450" y="810694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49263"/>
                  </a:lnTo>
                  <a:lnTo>
                    <a:pt x="0" y="10093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95336" y="68435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21678" y="791108"/>
              <a:ext cx="157929" cy="156457"/>
            </a:xfrm>
            <a:custGeom>
              <a:avLst/>
              <a:gdLst/>
              <a:ahLst/>
              <a:cxnLst/>
              <a:rect l="0" t="0" r="0" b="0"/>
              <a:pathLst>
                <a:path w="157929" h="156457">
                  <a:moveTo>
                    <a:pt x="0" y="19586"/>
                  </a:moveTo>
                  <a:lnTo>
                    <a:pt x="17959" y="81866"/>
                  </a:lnTo>
                  <a:lnTo>
                    <a:pt x="31667" y="135917"/>
                  </a:lnTo>
                  <a:lnTo>
                    <a:pt x="36302" y="155516"/>
                  </a:lnTo>
                  <a:lnTo>
                    <a:pt x="35900" y="155830"/>
                  </a:lnTo>
                  <a:lnTo>
                    <a:pt x="26849" y="119938"/>
                  </a:lnTo>
                  <a:lnTo>
                    <a:pt x="23371" y="66098"/>
                  </a:lnTo>
                  <a:lnTo>
                    <a:pt x="35862" y="9637"/>
                  </a:lnTo>
                  <a:lnTo>
                    <a:pt x="41456" y="3594"/>
                  </a:lnTo>
                  <a:lnTo>
                    <a:pt x="48694" y="736"/>
                  </a:lnTo>
                  <a:lnTo>
                    <a:pt x="57030" y="0"/>
                  </a:lnTo>
                  <a:lnTo>
                    <a:pt x="75649" y="5422"/>
                  </a:lnTo>
                  <a:lnTo>
                    <a:pt x="94453" y="16800"/>
                  </a:lnTo>
                  <a:lnTo>
                    <a:pt x="118194" y="44107"/>
                  </a:lnTo>
                  <a:lnTo>
                    <a:pt x="144057" y="94663"/>
                  </a:lnTo>
                  <a:lnTo>
                    <a:pt x="157928" y="156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90134" y="800516"/>
              <a:ext cx="208491" cy="371848"/>
            </a:xfrm>
            <a:custGeom>
              <a:avLst/>
              <a:gdLst/>
              <a:ahLst/>
              <a:cxnLst/>
              <a:rect l="0" t="0" r="0" b="0"/>
              <a:pathLst>
                <a:path w="208491" h="371848">
                  <a:moveTo>
                    <a:pt x="147399" y="125991"/>
                  </a:moveTo>
                  <a:lnTo>
                    <a:pt x="155733" y="88513"/>
                  </a:lnTo>
                  <a:lnTo>
                    <a:pt x="154158" y="50546"/>
                  </a:lnTo>
                  <a:lnTo>
                    <a:pt x="148063" y="25780"/>
                  </a:lnTo>
                  <a:lnTo>
                    <a:pt x="137556" y="6973"/>
                  </a:lnTo>
                  <a:lnTo>
                    <a:pt x="129139" y="2192"/>
                  </a:lnTo>
                  <a:lnTo>
                    <a:pt x="107308" y="0"/>
                  </a:lnTo>
                  <a:lnTo>
                    <a:pt x="85128" y="9164"/>
                  </a:lnTo>
                  <a:lnTo>
                    <a:pt x="64741" y="26105"/>
                  </a:lnTo>
                  <a:lnTo>
                    <a:pt x="35709" y="71989"/>
                  </a:lnTo>
                  <a:lnTo>
                    <a:pt x="30825" y="82971"/>
                  </a:lnTo>
                  <a:lnTo>
                    <a:pt x="29540" y="126373"/>
                  </a:lnTo>
                  <a:lnTo>
                    <a:pt x="36569" y="165099"/>
                  </a:lnTo>
                  <a:lnTo>
                    <a:pt x="51650" y="193211"/>
                  </a:lnTo>
                  <a:lnTo>
                    <a:pt x="60169" y="198880"/>
                  </a:lnTo>
                  <a:lnTo>
                    <a:pt x="82114" y="205180"/>
                  </a:lnTo>
                  <a:lnTo>
                    <a:pt x="92178" y="204520"/>
                  </a:lnTo>
                  <a:lnTo>
                    <a:pt x="109598" y="197548"/>
                  </a:lnTo>
                  <a:lnTo>
                    <a:pt x="122020" y="183531"/>
                  </a:lnTo>
                  <a:lnTo>
                    <a:pt x="147020" y="125497"/>
                  </a:lnTo>
                  <a:lnTo>
                    <a:pt x="150656" y="115133"/>
                  </a:lnTo>
                  <a:lnTo>
                    <a:pt x="154250" y="111734"/>
                  </a:lnTo>
                  <a:lnTo>
                    <a:pt x="157815" y="112977"/>
                  </a:lnTo>
                  <a:lnTo>
                    <a:pt x="161362" y="117315"/>
                  </a:lnTo>
                  <a:lnTo>
                    <a:pt x="175460" y="166305"/>
                  </a:lnTo>
                  <a:lnTo>
                    <a:pt x="189510" y="226068"/>
                  </a:lnTo>
                  <a:lnTo>
                    <a:pt x="203551" y="277951"/>
                  </a:lnTo>
                  <a:lnTo>
                    <a:pt x="208490" y="319325"/>
                  </a:lnTo>
                  <a:lnTo>
                    <a:pt x="200287" y="344109"/>
                  </a:lnTo>
                  <a:lnTo>
                    <a:pt x="193186" y="355631"/>
                  </a:lnTo>
                  <a:lnTo>
                    <a:pt x="182603" y="363312"/>
                  </a:lnTo>
                  <a:lnTo>
                    <a:pt x="155247" y="371847"/>
                  </a:lnTo>
                  <a:lnTo>
                    <a:pt x="112550" y="371063"/>
                  </a:lnTo>
                  <a:lnTo>
                    <a:pt x="56201" y="361487"/>
                  </a:lnTo>
                  <a:lnTo>
                    <a:pt x="0" y="3576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26507" y="1052866"/>
              <a:ext cx="2432084" cy="73684"/>
            </a:xfrm>
            <a:custGeom>
              <a:avLst/>
              <a:gdLst/>
              <a:ahLst/>
              <a:cxnLst/>
              <a:rect l="0" t="0" r="0" b="0"/>
              <a:pathLst>
                <a:path w="2432084" h="73684">
                  <a:moveTo>
                    <a:pt x="2432083" y="73683"/>
                  </a:moveTo>
                  <a:lnTo>
                    <a:pt x="2375869" y="55724"/>
                  </a:lnTo>
                  <a:lnTo>
                    <a:pt x="2317297" y="45136"/>
                  </a:lnTo>
                  <a:lnTo>
                    <a:pt x="2265910" y="37108"/>
                  </a:lnTo>
                  <a:lnTo>
                    <a:pt x="2206323" y="32663"/>
                  </a:lnTo>
                  <a:lnTo>
                    <a:pt x="2145160" y="28665"/>
                  </a:lnTo>
                  <a:lnTo>
                    <a:pt x="2094385" y="23299"/>
                  </a:lnTo>
                  <a:lnTo>
                    <a:pt x="2039176" y="21710"/>
                  </a:lnTo>
                  <a:lnTo>
                    <a:pt x="1981484" y="21239"/>
                  </a:lnTo>
                  <a:lnTo>
                    <a:pt x="1927345" y="21099"/>
                  </a:lnTo>
                  <a:lnTo>
                    <a:pt x="1871140" y="21058"/>
                  </a:lnTo>
                  <a:lnTo>
                    <a:pt x="1810033" y="21045"/>
                  </a:lnTo>
                  <a:lnTo>
                    <a:pt x="1767232" y="21042"/>
                  </a:lnTo>
                  <a:lnTo>
                    <a:pt x="1720913" y="21041"/>
                  </a:lnTo>
                  <a:lnTo>
                    <a:pt x="1673031" y="21041"/>
                  </a:lnTo>
                  <a:lnTo>
                    <a:pt x="1624454" y="21040"/>
                  </a:lnTo>
                  <a:lnTo>
                    <a:pt x="1575568" y="21040"/>
                  </a:lnTo>
                  <a:lnTo>
                    <a:pt x="1526545" y="17921"/>
                  </a:lnTo>
                  <a:lnTo>
                    <a:pt x="1476291" y="13805"/>
                  </a:lnTo>
                  <a:lnTo>
                    <a:pt x="1422760" y="11975"/>
                  </a:lnTo>
                  <a:lnTo>
                    <a:pt x="1367773" y="11162"/>
                  </a:lnTo>
                  <a:lnTo>
                    <a:pt x="1312139" y="10801"/>
                  </a:lnTo>
                  <a:lnTo>
                    <a:pt x="1256217" y="10640"/>
                  </a:lnTo>
                  <a:lnTo>
                    <a:pt x="1197048" y="10569"/>
                  </a:lnTo>
                  <a:lnTo>
                    <a:pt x="1136825" y="9367"/>
                  </a:lnTo>
                  <a:lnTo>
                    <a:pt x="1078864" y="4934"/>
                  </a:lnTo>
                  <a:lnTo>
                    <a:pt x="1021908" y="2184"/>
                  </a:lnTo>
                  <a:lnTo>
                    <a:pt x="964229" y="961"/>
                  </a:lnTo>
                  <a:lnTo>
                    <a:pt x="903498" y="418"/>
                  </a:lnTo>
                  <a:lnTo>
                    <a:pt x="844532" y="176"/>
                  </a:lnTo>
                  <a:lnTo>
                    <a:pt x="785959" y="69"/>
                  </a:lnTo>
                  <a:lnTo>
                    <a:pt x="724832" y="21"/>
                  </a:lnTo>
                  <a:lnTo>
                    <a:pt x="662569" y="0"/>
                  </a:lnTo>
                  <a:lnTo>
                    <a:pt x="600972" y="1161"/>
                  </a:lnTo>
                  <a:lnTo>
                    <a:pt x="542399" y="5576"/>
                  </a:lnTo>
                  <a:lnTo>
                    <a:pt x="482052" y="8318"/>
                  </a:lnTo>
                  <a:lnTo>
                    <a:pt x="420136" y="9537"/>
                  </a:lnTo>
                  <a:lnTo>
                    <a:pt x="357523" y="10079"/>
                  </a:lnTo>
                  <a:lnTo>
                    <a:pt x="297720" y="13439"/>
                  </a:lnTo>
                  <a:lnTo>
                    <a:pt x="238775" y="18832"/>
                  </a:lnTo>
                  <a:lnTo>
                    <a:pt x="177482" y="25128"/>
                  </a:lnTo>
                  <a:lnTo>
                    <a:pt x="124505" y="28706"/>
                  </a:lnTo>
                  <a:lnTo>
                    <a:pt x="78732" y="31466"/>
                  </a:lnTo>
                  <a:lnTo>
                    <a:pt x="17285" y="39651"/>
                  </a:lnTo>
                  <a:lnTo>
                    <a:pt x="0" y="42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01716" y="2125238"/>
            <a:ext cx="5652212" cy="612172"/>
            <a:chOff x="601716" y="2125238"/>
            <a:chExt cx="5652212" cy="612172"/>
          </a:xfrm>
        </p:grpSpPr>
        <p:sp>
          <p:nvSpPr>
            <p:cNvPr id="17" name="Freeform 16"/>
            <p:cNvSpPr/>
            <p:nvPr/>
          </p:nvSpPr>
          <p:spPr>
            <a:xfrm>
              <a:off x="601716" y="2125238"/>
              <a:ext cx="335321" cy="443716"/>
            </a:xfrm>
            <a:custGeom>
              <a:avLst/>
              <a:gdLst/>
              <a:ahLst/>
              <a:cxnLst/>
              <a:rect l="0" t="0" r="0" b="0"/>
              <a:pathLst>
                <a:path w="335321" h="443716">
                  <a:moveTo>
                    <a:pt x="19465" y="443715"/>
                  </a:moveTo>
                  <a:lnTo>
                    <a:pt x="19465" y="385098"/>
                  </a:lnTo>
                  <a:lnTo>
                    <a:pt x="19465" y="329754"/>
                  </a:lnTo>
                  <a:lnTo>
                    <a:pt x="19465" y="266830"/>
                  </a:lnTo>
                  <a:lnTo>
                    <a:pt x="19465" y="216999"/>
                  </a:lnTo>
                  <a:lnTo>
                    <a:pt x="13876" y="154046"/>
                  </a:lnTo>
                  <a:lnTo>
                    <a:pt x="8742" y="91005"/>
                  </a:lnTo>
                  <a:lnTo>
                    <a:pt x="1990" y="40771"/>
                  </a:lnTo>
                  <a:lnTo>
                    <a:pt x="0" y="10385"/>
                  </a:lnTo>
                  <a:lnTo>
                    <a:pt x="1809" y="2750"/>
                  </a:lnTo>
                  <a:lnTo>
                    <a:pt x="5354" y="0"/>
                  </a:lnTo>
                  <a:lnTo>
                    <a:pt x="10058" y="506"/>
                  </a:lnTo>
                  <a:lnTo>
                    <a:pt x="21523" y="13546"/>
                  </a:lnTo>
                  <a:lnTo>
                    <a:pt x="47947" y="65635"/>
                  </a:lnTo>
                  <a:lnTo>
                    <a:pt x="75697" y="117778"/>
                  </a:lnTo>
                  <a:lnTo>
                    <a:pt x="103709" y="172619"/>
                  </a:lnTo>
                  <a:lnTo>
                    <a:pt x="132724" y="225304"/>
                  </a:lnTo>
                  <a:lnTo>
                    <a:pt x="168439" y="284586"/>
                  </a:lnTo>
                  <a:lnTo>
                    <a:pt x="211308" y="346244"/>
                  </a:lnTo>
                  <a:lnTo>
                    <a:pt x="234365" y="370511"/>
                  </a:lnTo>
                  <a:lnTo>
                    <a:pt x="253016" y="381154"/>
                  </a:lnTo>
                  <a:lnTo>
                    <a:pt x="273004" y="383545"/>
                  </a:lnTo>
                  <a:lnTo>
                    <a:pt x="292416" y="379538"/>
                  </a:lnTo>
                  <a:lnTo>
                    <a:pt x="308843" y="369958"/>
                  </a:lnTo>
                  <a:lnTo>
                    <a:pt x="314159" y="361789"/>
                  </a:lnTo>
                  <a:lnTo>
                    <a:pt x="328980" y="301790"/>
                  </a:lnTo>
                  <a:lnTo>
                    <a:pt x="334068" y="245708"/>
                  </a:lnTo>
                  <a:lnTo>
                    <a:pt x="334949" y="196573"/>
                  </a:lnTo>
                  <a:lnTo>
                    <a:pt x="335210" y="146140"/>
                  </a:lnTo>
                  <a:lnTo>
                    <a:pt x="335298" y="92823"/>
                  </a:lnTo>
                  <a:lnTo>
                    <a:pt x="335320" y="646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063378" y="2421554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42692"/>
                  </a:lnTo>
                  <a:lnTo>
                    <a:pt x="9878" y="104310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63378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81954" y="2344910"/>
              <a:ext cx="123580" cy="195287"/>
            </a:xfrm>
            <a:custGeom>
              <a:avLst/>
              <a:gdLst/>
              <a:ahLst/>
              <a:cxnLst/>
              <a:rect l="0" t="0" r="0" b="0"/>
              <a:pathLst>
                <a:path w="123580" h="195287">
                  <a:moveTo>
                    <a:pt x="113051" y="24001"/>
                  </a:moveTo>
                  <a:lnTo>
                    <a:pt x="101872" y="12823"/>
                  </a:lnTo>
                  <a:lnTo>
                    <a:pt x="72564" y="282"/>
                  </a:lnTo>
                  <a:lnTo>
                    <a:pt x="62663" y="0"/>
                  </a:lnTo>
                  <a:lnTo>
                    <a:pt x="45423" y="5925"/>
                  </a:lnTo>
                  <a:lnTo>
                    <a:pt x="22563" y="28004"/>
                  </a:lnTo>
                  <a:lnTo>
                    <a:pt x="6561" y="62362"/>
                  </a:lnTo>
                  <a:lnTo>
                    <a:pt x="0" y="102178"/>
                  </a:lnTo>
                  <a:lnTo>
                    <a:pt x="3645" y="143611"/>
                  </a:lnTo>
                  <a:lnTo>
                    <a:pt x="12173" y="165289"/>
                  </a:lnTo>
                  <a:lnTo>
                    <a:pt x="17723" y="174345"/>
                  </a:lnTo>
                  <a:lnTo>
                    <a:pt x="33248" y="187527"/>
                  </a:lnTo>
                  <a:lnTo>
                    <a:pt x="42302" y="192680"/>
                  </a:lnTo>
                  <a:lnTo>
                    <a:pt x="61720" y="195286"/>
                  </a:lnTo>
                  <a:lnTo>
                    <a:pt x="80878" y="191375"/>
                  </a:lnTo>
                  <a:lnTo>
                    <a:pt x="123579" y="160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00723" y="2179399"/>
              <a:ext cx="20625" cy="389555"/>
            </a:xfrm>
            <a:custGeom>
              <a:avLst/>
              <a:gdLst/>
              <a:ahLst/>
              <a:cxnLst/>
              <a:rect l="0" t="0" r="0" b="0"/>
              <a:pathLst>
                <a:path w="20625" h="389555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47606"/>
                  </a:lnTo>
                  <a:lnTo>
                    <a:pt x="9145" y="195163"/>
                  </a:lnTo>
                  <a:lnTo>
                    <a:pt x="9814" y="246299"/>
                  </a:lnTo>
                  <a:lnTo>
                    <a:pt x="11182" y="297325"/>
                  </a:lnTo>
                  <a:lnTo>
                    <a:pt x="18412" y="353962"/>
                  </a:lnTo>
                  <a:lnTo>
                    <a:pt x="2062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49787" y="2284683"/>
              <a:ext cx="118960" cy="252685"/>
            </a:xfrm>
            <a:custGeom>
              <a:avLst/>
              <a:gdLst/>
              <a:ahLst/>
              <a:cxnLst/>
              <a:rect l="0" t="0" r="0" b="0"/>
              <a:pathLst>
                <a:path w="118960" h="252685">
                  <a:moveTo>
                    <a:pt x="66316" y="0"/>
                  </a:moveTo>
                  <a:lnTo>
                    <a:pt x="51744" y="42692"/>
                  </a:lnTo>
                  <a:lnTo>
                    <a:pt x="16438" y="97003"/>
                  </a:lnTo>
                  <a:lnTo>
                    <a:pt x="182" y="137315"/>
                  </a:lnTo>
                  <a:lnTo>
                    <a:pt x="0" y="146525"/>
                  </a:lnTo>
                  <a:lnTo>
                    <a:pt x="6037" y="162999"/>
                  </a:lnTo>
                  <a:lnTo>
                    <a:pt x="28178" y="185427"/>
                  </a:lnTo>
                  <a:lnTo>
                    <a:pt x="80488" y="224142"/>
                  </a:lnTo>
                  <a:lnTo>
                    <a:pt x="11895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64402" y="2320063"/>
              <a:ext cx="146542" cy="251710"/>
            </a:xfrm>
            <a:custGeom>
              <a:avLst/>
              <a:gdLst/>
              <a:ahLst/>
              <a:cxnLst/>
              <a:rect l="0" t="0" r="0" b="0"/>
              <a:pathLst>
                <a:path w="146542" h="251710">
                  <a:moveTo>
                    <a:pt x="146541" y="38320"/>
                  </a:moveTo>
                  <a:lnTo>
                    <a:pt x="117232" y="9012"/>
                  </a:lnTo>
                  <a:lnTo>
                    <a:pt x="97640" y="1897"/>
                  </a:lnTo>
                  <a:lnTo>
                    <a:pt x="85864" y="0"/>
                  </a:lnTo>
                  <a:lnTo>
                    <a:pt x="63421" y="4131"/>
                  </a:lnTo>
                  <a:lnTo>
                    <a:pt x="52523" y="8509"/>
                  </a:lnTo>
                  <a:lnTo>
                    <a:pt x="34175" y="25850"/>
                  </a:lnTo>
                  <a:lnTo>
                    <a:pt x="13811" y="61921"/>
                  </a:lnTo>
                  <a:lnTo>
                    <a:pt x="3488" y="102245"/>
                  </a:lnTo>
                  <a:lnTo>
                    <a:pt x="0" y="157792"/>
                  </a:lnTo>
                  <a:lnTo>
                    <a:pt x="10574" y="199801"/>
                  </a:lnTo>
                  <a:lnTo>
                    <a:pt x="28525" y="230706"/>
                  </a:lnTo>
                  <a:lnTo>
                    <a:pt x="44956" y="243927"/>
                  </a:lnTo>
                  <a:lnTo>
                    <a:pt x="54251" y="249091"/>
                  </a:lnTo>
                  <a:lnTo>
                    <a:pt x="73938" y="251709"/>
                  </a:lnTo>
                  <a:lnTo>
                    <a:pt x="136012" y="238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35219" y="2355121"/>
              <a:ext cx="169158" cy="231487"/>
            </a:xfrm>
            <a:custGeom>
              <a:avLst/>
              <a:gdLst/>
              <a:ahLst/>
              <a:cxnLst/>
              <a:rect l="0" t="0" r="0" b="0"/>
              <a:pathLst>
                <a:path w="169158" h="231487">
                  <a:moveTo>
                    <a:pt x="123123" y="34848"/>
                  </a:moveTo>
                  <a:lnTo>
                    <a:pt x="117533" y="18080"/>
                  </a:lnTo>
                  <a:lnTo>
                    <a:pt x="105430" y="6728"/>
                  </a:lnTo>
                  <a:lnTo>
                    <a:pt x="97290" y="2063"/>
                  </a:lnTo>
                  <a:lnTo>
                    <a:pt x="78886" y="0"/>
                  </a:lnTo>
                  <a:lnTo>
                    <a:pt x="60178" y="4152"/>
                  </a:lnTo>
                  <a:lnTo>
                    <a:pt x="44065" y="13796"/>
                  </a:lnTo>
                  <a:lnTo>
                    <a:pt x="32224" y="29001"/>
                  </a:lnTo>
                  <a:lnTo>
                    <a:pt x="7648" y="87901"/>
                  </a:lnTo>
                  <a:lnTo>
                    <a:pt x="0" y="122317"/>
                  </a:lnTo>
                  <a:lnTo>
                    <a:pt x="854" y="159030"/>
                  </a:lnTo>
                  <a:lnTo>
                    <a:pt x="6780" y="181287"/>
                  </a:lnTo>
                  <a:lnTo>
                    <a:pt x="17212" y="202877"/>
                  </a:lnTo>
                  <a:lnTo>
                    <a:pt x="32768" y="217932"/>
                  </a:lnTo>
                  <a:lnTo>
                    <a:pt x="52549" y="227352"/>
                  </a:lnTo>
                  <a:lnTo>
                    <a:pt x="88824" y="231486"/>
                  </a:lnTo>
                  <a:lnTo>
                    <a:pt x="111388" y="228307"/>
                  </a:lnTo>
                  <a:lnTo>
                    <a:pt x="129996" y="216756"/>
                  </a:lnTo>
                  <a:lnTo>
                    <a:pt x="144895" y="199924"/>
                  </a:lnTo>
                  <a:lnTo>
                    <a:pt x="167916" y="150216"/>
                  </a:lnTo>
                  <a:lnTo>
                    <a:pt x="169157" y="129406"/>
                  </a:lnTo>
                  <a:lnTo>
                    <a:pt x="160422" y="81862"/>
                  </a:lnTo>
                  <a:lnTo>
                    <a:pt x="133651" y="34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22163" y="2358383"/>
              <a:ext cx="122704" cy="210550"/>
            </a:xfrm>
            <a:custGeom>
              <a:avLst/>
              <a:gdLst/>
              <a:ahLst/>
              <a:cxnLst/>
              <a:rect l="0" t="0" r="0" b="0"/>
              <a:pathLst>
                <a:path w="122704" h="210550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18503" y="186939"/>
                  </a:lnTo>
                  <a:lnTo>
                    <a:pt x="29699" y="204357"/>
                  </a:lnTo>
                  <a:lnTo>
                    <a:pt x="37130" y="208768"/>
                  </a:lnTo>
                  <a:lnTo>
                    <a:pt x="54746" y="210549"/>
                  </a:lnTo>
                  <a:lnTo>
                    <a:pt x="71153" y="204321"/>
                  </a:lnTo>
                  <a:lnTo>
                    <a:pt x="86245" y="192585"/>
                  </a:lnTo>
                  <a:lnTo>
                    <a:pt x="106725" y="165077"/>
                  </a:lnTo>
                  <a:lnTo>
                    <a:pt x="119552" y="127810"/>
                  </a:lnTo>
                  <a:lnTo>
                    <a:pt x="122703" y="88302"/>
                  </a:lnTo>
                  <a:lnTo>
                    <a:pt x="116747" y="56189"/>
                  </a:lnTo>
                  <a:lnTo>
                    <a:pt x="104635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58383" y="2380008"/>
              <a:ext cx="168457" cy="202530"/>
            </a:xfrm>
            <a:custGeom>
              <a:avLst/>
              <a:gdLst/>
              <a:ahLst/>
              <a:cxnLst/>
              <a:rect l="0" t="0" r="0" b="0"/>
              <a:pathLst>
                <a:path w="168457" h="202530">
                  <a:moveTo>
                    <a:pt x="0" y="20489"/>
                  </a:moveTo>
                  <a:lnTo>
                    <a:pt x="0" y="69420"/>
                  </a:lnTo>
                  <a:lnTo>
                    <a:pt x="5589" y="128550"/>
                  </a:lnTo>
                  <a:lnTo>
                    <a:pt x="21331" y="187924"/>
                  </a:lnTo>
                  <a:lnTo>
                    <a:pt x="25858" y="202529"/>
                  </a:lnTo>
                  <a:lnTo>
                    <a:pt x="23971" y="197322"/>
                  </a:lnTo>
                  <a:lnTo>
                    <a:pt x="18321" y="144237"/>
                  </a:lnTo>
                  <a:lnTo>
                    <a:pt x="15162" y="116432"/>
                  </a:lnTo>
                  <a:lnTo>
                    <a:pt x="21130" y="69064"/>
                  </a:lnTo>
                  <a:lnTo>
                    <a:pt x="37196" y="27213"/>
                  </a:lnTo>
                  <a:lnTo>
                    <a:pt x="50067" y="7490"/>
                  </a:lnTo>
                  <a:lnTo>
                    <a:pt x="57944" y="2464"/>
                  </a:lnTo>
                  <a:lnTo>
                    <a:pt x="76056" y="0"/>
                  </a:lnTo>
                  <a:lnTo>
                    <a:pt x="92684" y="5923"/>
                  </a:lnTo>
                  <a:lnTo>
                    <a:pt x="100394" y="10779"/>
                  </a:lnTo>
                  <a:lnTo>
                    <a:pt x="122423" y="39969"/>
                  </a:lnTo>
                  <a:lnTo>
                    <a:pt x="142422" y="91754"/>
                  </a:lnTo>
                  <a:lnTo>
                    <a:pt x="157638" y="143924"/>
                  </a:lnTo>
                  <a:lnTo>
                    <a:pt x="168456" y="199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01189" y="2126756"/>
              <a:ext cx="20407" cy="431670"/>
            </a:xfrm>
            <a:custGeom>
              <a:avLst/>
              <a:gdLst/>
              <a:ahLst/>
              <a:cxnLst/>
              <a:rect l="0" t="0" r="0" b="0"/>
              <a:pathLst>
                <a:path w="20407" h="431670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928" y="220283"/>
                  </a:lnTo>
                  <a:lnTo>
                    <a:pt x="9596" y="275449"/>
                  </a:lnTo>
                  <a:lnTo>
                    <a:pt x="10964" y="327019"/>
                  </a:lnTo>
                  <a:lnTo>
                    <a:pt x="18195" y="380191"/>
                  </a:lnTo>
                  <a:lnTo>
                    <a:pt x="20406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84725" y="2284683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73010" y="9066"/>
                  </a:lnTo>
                  <a:lnTo>
                    <a:pt x="118836" y="25881"/>
                  </a:lnTo>
                  <a:lnTo>
                    <a:pt x="66194" y="41681"/>
                  </a:lnTo>
                  <a:lnTo>
                    <a:pt x="9624" y="6001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81494" y="2352552"/>
              <a:ext cx="161201" cy="234650"/>
            </a:xfrm>
            <a:custGeom>
              <a:avLst/>
              <a:gdLst/>
              <a:ahLst/>
              <a:cxnLst/>
              <a:rect l="0" t="0" r="0" b="0"/>
              <a:pathLst>
                <a:path w="161201" h="234650">
                  <a:moveTo>
                    <a:pt x="3273" y="100587"/>
                  </a:moveTo>
                  <a:lnTo>
                    <a:pt x="57417" y="103707"/>
                  </a:lnTo>
                  <a:lnTo>
                    <a:pt x="83489" y="106653"/>
                  </a:lnTo>
                  <a:lnTo>
                    <a:pt x="106774" y="104063"/>
                  </a:lnTo>
                  <a:lnTo>
                    <a:pt x="125703" y="95893"/>
                  </a:lnTo>
                  <a:lnTo>
                    <a:pt x="134026" y="90439"/>
                  </a:lnTo>
                  <a:lnTo>
                    <a:pt x="146393" y="75020"/>
                  </a:lnTo>
                  <a:lnTo>
                    <a:pt x="151329" y="65995"/>
                  </a:lnTo>
                  <a:lnTo>
                    <a:pt x="153693" y="46609"/>
                  </a:lnTo>
                  <a:lnTo>
                    <a:pt x="152686" y="36526"/>
                  </a:lnTo>
                  <a:lnTo>
                    <a:pt x="142208" y="19083"/>
                  </a:lnTo>
                  <a:lnTo>
                    <a:pt x="134501" y="11156"/>
                  </a:lnTo>
                  <a:lnTo>
                    <a:pt x="113459" y="2349"/>
                  </a:lnTo>
                  <a:lnTo>
                    <a:pt x="101297" y="0"/>
                  </a:lnTo>
                  <a:lnTo>
                    <a:pt x="78424" y="3629"/>
                  </a:lnTo>
                  <a:lnTo>
                    <a:pt x="48937" y="18827"/>
                  </a:lnTo>
                  <a:lnTo>
                    <a:pt x="25382" y="41267"/>
                  </a:lnTo>
                  <a:lnTo>
                    <a:pt x="11929" y="61355"/>
                  </a:lnTo>
                  <a:lnTo>
                    <a:pt x="2051" y="85880"/>
                  </a:lnTo>
                  <a:lnTo>
                    <a:pt x="0" y="112378"/>
                  </a:lnTo>
                  <a:lnTo>
                    <a:pt x="8215" y="161928"/>
                  </a:lnTo>
                  <a:lnTo>
                    <a:pt x="23325" y="194802"/>
                  </a:lnTo>
                  <a:lnTo>
                    <a:pt x="39091" y="209921"/>
                  </a:lnTo>
                  <a:lnTo>
                    <a:pt x="70817" y="225009"/>
                  </a:lnTo>
                  <a:lnTo>
                    <a:pt x="109854" y="233769"/>
                  </a:lnTo>
                  <a:lnTo>
                    <a:pt x="133700" y="234649"/>
                  </a:lnTo>
                  <a:lnTo>
                    <a:pt x="161200" y="226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76589" y="2141571"/>
              <a:ext cx="155336" cy="477386"/>
            </a:xfrm>
            <a:custGeom>
              <a:avLst/>
              <a:gdLst/>
              <a:ahLst/>
              <a:cxnLst/>
              <a:rect l="0" t="0" r="0" b="0"/>
              <a:pathLst>
                <a:path w="155336" h="477386">
                  <a:moveTo>
                    <a:pt x="124032" y="353682"/>
                  </a:moveTo>
                  <a:lnTo>
                    <a:pt x="129622" y="336915"/>
                  </a:lnTo>
                  <a:lnTo>
                    <a:pt x="129246" y="319324"/>
                  </a:lnTo>
                  <a:lnTo>
                    <a:pt x="124010" y="300977"/>
                  </a:lnTo>
                  <a:lnTo>
                    <a:pt x="113884" y="285025"/>
                  </a:lnTo>
                  <a:lnTo>
                    <a:pt x="98465" y="273255"/>
                  </a:lnTo>
                  <a:lnTo>
                    <a:pt x="89440" y="268478"/>
                  </a:lnTo>
                  <a:lnTo>
                    <a:pt x="70053" y="266291"/>
                  </a:lnTo>
                  <a:lnTo>
                    <a:pt x="59970" y="267346"/>
                  </a:lnTo>
                  <a:lnTo>
                    <a:pt x="42528" y="277876"/>
                  </a:lnTo>
                  <a:lnTo>
                    <a:pt x="28147" y="294254"/>
                  </a:lnTo>
                  <a:lnTo>
                    <a:pt x="5485" y="343647"/>
                  </a:lnTo>
                  <a:lnTo>
                    <a:pt x="0" y="380475"/>
                  </a:lnTo>
                  <a:lnTo>
                    <a:pt x="6552" y="426435"/>
                  </a:lnTo>
                  <a:lnTo>
                    <a:pt x="12547" y="448018"/>
                  </a:lnTo>
                  <a:lnTo>
                    <a:pt x="25350" y="466189"/>
                  </a:lnTo>
                  <a:lnTo>
                    <a:pt x="33678" y="474310"/>
                  </a:lnTo>
                  <a:lnTo>
                    <a:pt x="41569" y="477385"/>
                  </a:lnTo>
                  <a:lnTo>
                    <a:pt x="49170" y="477095"/>
                  </a:lnTo>
                  <a:lnTo>
                    <a:pt x="65024" y="469364"/>
                  </a:lnTo>
                  <a:lnTo>
                    <a:pt x="92510" y="444110"/>
                  </a:lnTo>
                  <a:lnTo>
                    <a:pt x="114823" y="406342"/>
                  </a:lnTo>
                  <a:lnTo>
                    <a:pt x="129362" y="358627"/>
                  </a:lnTo>
                  <a:lnTo>
                    <a:pt x="144756" y="296341"/>
                  </a:lnTo>
                  <a:lnTo>
                    <a:pt x="152399" y="251294"/>
                  </a:lnTo>
                  <a:lnTo>
                    <a:pt x="154664" y="193494"/>
                  </a:lnTo>
                  <a:lnTo>
                    <a:pt x="155335" y="135034"/>
                  </a:lnTo>
                  <a:lnTo>
                    <a:pt x="152415" y="83787"/>
                  </a:lnTo>
                  <a:lnTo>
                    <a:pt x="140947" y="30138"/>
                  </a:lnTo>
                  <a:lnTo>
                    <a:pt x="125275" y="2144"/>
                  </a:lnTo>
                  <a:lnTo>
                    <a:pt x="120181" y="0"/>
                  </a:lnTo>
                  <a:lnTo>
                    <a:pt x="115616" y="2081"/>
                  </a:lnTo>
                  <a:lnTo>
                    <a:pt x="111402" y="6978"/>
                  </a:lnTo>
                  <a:lnTo>
                    <a:pt x="106721" y="24896"/>
                  </a:lnTo>
                  <a:lnTo>
                    <a:pt x="96233" y="81965"/>
                  </a:lnTo>
                  <a:lnTo>
                    <a:pt x="93195" y="144899"/>
                  </a:lnTo>
                  <a:lnTo>
                    <a:pt x="92668" y="199404"/>
                  </a:lnTo>
                  <a:lnTo>
                    <a:pt x="95632" y="260007"/>
                  </a:lnTo>
                  <a:lnTo>
                    <a:pt x="103919" y="319298"/>
                  </a:lnTo>
                  <a:lnTo>
                    <a:pt x="117200" y="380556"/>
                  </a:lnTo>
                  <a:lnTo>
                    <a:pt x="145089" y="427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32315" y="2189927"/>
              <a:ext cx="10504" cy="410612"/>
            </a:xfrm>
            <a:custGeom>
              <a:avLst/>
              <a:gdLst/>
              <a:ahLst/>
              <a:cxnLst/>
              <a:rect l="0" t="0" r="0" b="0"/>
              <a:pathLst>
                <a:path w="10504" h="410612">
                  <a:moveTo>
                    <a:pt x="10503" y="0"/>
                  </a:moveTo>
                  <a:lnTo>
                    <a:pt x="1438" y="58617"/>
                  </a:lnTo>
                  <a:lnTo>
                    <a:pt x="264" y="120027"/>
                  </a:lnTo>
                  <a:lnTo>
                    <a:pt x="60" y="166455"/>
                  </a:lnTo>
                  <a:lnTo>
                    <a:pt x="0" y="222455"/>
                  </a:lnTo>
                  <a:lnTo>
                    <a:pt x="1152" y="276613"/>
                  </a:lnTo>
                  <a:lnTo>
                    <a:pt x="7213" y="328534"/>
                  </a:lnTo>
                  <a:lnTo>
                    <a:pt x="9853" y="382353"/>
                  </a:lnTo>
                  <a:lnTo>
                    <a:pt x="1050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95419" y="235838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1" y="5589"/>
                  </a:lnTo>
                  <a:lnTo>
                    <a:pt x="118836" y="10723"/>
                  </a:lnTo>
                  <a:lnTo>
                    <a:pt x="59956" y="2178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69160" y="2147813"/>
              <a:ext cx="336913" cy="466516"/>
            </a:xfrm>
            <a:custGeom>
              <a:avLst/>
              <a:gdLst/>
              <a:ahLst/>
              <a:cxnLst/>
              <a:rect l="0" t="0" r="0" b="0"/>
              <a:pathLst>
                <a:path w="336913" h="466516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0" y="217402"/>
                  </a:lnTo>
                  <a:lnTo>
                    <a:pt x="0" y="275765"/>
                  </a:lnTo>
                  <a:lnTo>
                    <a:pt x="0" y="326333"/>
                  </a:lnTo>
                  <a:lnTo>
                    <a:pt x="6066" y="384172"/>
                  </a:lnTo>
                  <a:lnTo>
                    <a:pt x="3476" y="408219"/>
                  </a:lnTo>
                  <a:lnTo>
                    <a:pt x="2318" y="411356"/>
                  </a:lnTo>
                  <a:lnTo>
                    <a:pt x="1030" y="402364"/>
                  </a:lnTo>
                  <a:lnTo>
                    <a:pt x="3256" y="340216"/>
                  </a:lnTo>
                  <a:lnTo>
                    <a:pt x="14681" y="284272"/>
                  </a:lnTo>
                  <a:lnTo>
                    <a:pt x="30347" y="250865"/>
                  </a:lnTo>
                  <a:lnTo>
                    <a:pt x="38948" y="244452"/>
                  </a:lnTo>
                  <a:lnTo>
                    <a:pt x="60984" y="237327"/>
                  </a:lnTo>
                  <a:lnTo>
                    <a:pt x="71072" y="237767"/>
                  </a:lnTo>
                  <a:lnTo>
                    <a:pt x="88520" y="244494"/>
                  </a:lnTo>
                  <a:lnTo>
                    <a:pt x="111496" y="261436"/>
                  </a:lnTo>
                  <a:lnTo>
                    <a:pt x="127532" y="286863"/>
                  </a:lnTo>
                  <a:lnTo>
                    <a:pt x="142262" y="342537"/>
                  </a:lnTo>
                  <a:lnTo>
                    <a:pt x="146384" y="399808"/>
                  </a:lnTo>
                  <a:lnTo>
                    <a:pt x="146723" y="413937"/>
                  </a:lnTo>
                  <a:lnTo>
                    <a:pt x="148118" y="418678"/>
                  </a:lnTo>
                  <a:lnTo>
                    <a:pt x="150218" y="417159"/>
                  </a:lnTo>
                  <a:lnTo>
                    <a:pt x="167583" y="386688"/>
                  </a:lnTo>
                  <a:lnTo>
                    <a:pt x="183276" y="373463"/>
                  </a:lnTo>
                  <a:lnTo>
                    <a:pt x="242532" y="344757"/>
                  </a:lnTo>
                  <a:lnTo>
                    <a:pt x="302240" y="305091"/>
                  </a:lnTo>
                  <a:lnTo>
                    <a:pt x="316823" y="290014"/>
                  </a:lnTo>
                  <a:lnTo>
                    <a:pt x="327204" y="271615"/>
                  </a:lnTo>
                  <a:lnTo>
                    <a:pt x="329478" y="248619"/>
                  </a:lnTo>
                  <a:lnTo>
                    <a:pt x="328446" y="235936"/>
                  </a:lnTo>
                  <a:lnTo>
                    <a:pt x="317942" y="215605"/>
                  </a:lnTo>
                  <a:lnTo>
                    <a:pt x="310227" y="206908"/>
                  </a:lnTo>
                  <a:lnTo>
                    <a:pt x="286058" y="197244"/>
                  </a:lnTo>
                  <a:lnTo>
                    <a:pt x="271424" y="194667"/>
                  </a:lnTo>
                  <a:lnTo>
                    <a:pt x="248924" y="198043"/>
                  </a:lnTo>
                  <a:lnTo>
                    <a:pt x="223104" y="213097"/>
                  </a:lnTo>
                  <a:lnTo>
                    <a:pt x="209122" y="226901"/>
                  </a:lnTo>
                  <a:lnTo>
                    <a:pt x="194673" y="255573"/>
                  </a:lnTo>
                  <a:lnTo>
                    <a:pt x="182430" y="306590"/>
                  </a:lnTo>
                  <a:lnTo>
                    <a:pt x="183125" y="347815"/>
                  </a:lnTo>
                  <a:lnTo>
                    <a:pt x="193840" y="398077"/>
                  </a:lnTo>
                  <a:lnTo>
                    <a:pt x="209383" y="425485"/>
                  </a:lnTo>
                  <a:lnTo>
                    <a:pt x="228806" y="448424"/>
                  </a:lnTo>
                  <a:lnTo>
                    <a:pt x="260557" y="464449"/>
                  </a:lnTo>
                  <a:lnTo>
                    <a:pt x="286209" y="466515"/>
                  </a:lnTo>
                  <a:lnTo>
                    <a:pt x="336912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97637" y="2297109"/>
              <a:ext cx="186154" cy="330219"/>
            </a:xfrm>
            <a:custGeom>
              <a:avLst/>
              <a:gdLst/>
              <a:ahLst/>
              <a:cxnLst/>
              <a:rect l="0" t="0" r="0" b="0"/>
              <a:pathLst>
                <a:path w="186154" h="330219">
                  <a:moveTo>
                    <a:pt x="150632" y="19160"/>
                  </a:moveTo>
                  <a:lnTo>
                    <a:pt x="95588" y="2372"/>
                  </a:lnTo>
                  <a:lnTo>
                    <a:pt x="70796" y="0"/>
                  </a:lnTo>
                  <a:lnTo>
                    <a:pt x="50418" y="5185"/>
                  </a:lnTo>
                  <a:lnTo>
                    <a:pt x="18273" y="27578"/>
                  </a:lnTo>
                  <a:lnTo>
                    <a:pt x="2100" y="53240"/>
                  </a:lnTo>
                  <a:lnTo>
                    <a:pt x="0" y="72911"/>
                  </a:lnTo>
                  <a:lnTo>
                    <a:pt x="4136" y="92182"/>
                  </a:lnTo>
                  <a:lnTo>
                    <a:pt x="13773" y="108546"/>
                  </a:lnTo>
                  <a:lnTo>
                    <a:pt x="28974" y="120499"/>
                  </a:lnTo>
                  <a:lnTo>
                    <a:pt x="87873" y="148275"/>
                  </a:lnTo>
                  <a:lnTo>
                    <a:pt x="147548" y="187859"/>
                  </a:lnTo>
                  <a:lnTo>
                    <a:pt x="155595" y="194797"/>
                  </a:lnTo>
                  <a:lnTo>
                    <a:pt x="167656" y="214984"/>
                  </a:lnTo>
                  <a:lnTo>
                    <a:pt x="184931" y="260482"/>
                  </a:lnTo>
                  <a:lnTo>
                    <a:pt x="186153" y="282002"/>
                  </a:lnTo>
                  <a:lnTo>
                    <a:pt x="181627" y="302095"/>
                  </a:lnTo>
                  <a:lnTo>
                    <a:pt x="171817" y="318824"/>
                  </a:lnTo>
                  <a:lnTo>
                    <a:pt x="163585" y="324221"/>
                  </a:lnTo>
                  <a:lnTo>
                    <a:pt x="141961" y="330218"/>
                  </a:lnTo>
                  <a:lnTo>
                    <a:pt x="109069" y="328004"/>
                  </a:lnTo>
                  <a:lnTo>
                    <a:pt x="90825" y="319811"/>
                  </a:lnTo>
                  <a:lnTo>
                    <a:pt x="45347" y="282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54204" y="2474197"/>
              <a:ext cx="9879" cy="157928"/>
            </a:xfrm>
            <a:custGeom>
              <a:avLst/>
              <a:gdLst/>
              <a:ahLst/>
              <a:cxnLst/>
              <a:rect l="0" t="0" r="0" b="0"/>
              <a:pathLst>
                <a:path w="9879" h="157928">
                  <a:moveTo>
                    <a:pt x="9878" y="0"/>
                  </a:moveTo>
                  <a:lnTo>
                    <a:pt x="2643" y="27555"/>
                  </a:lnTo>
                  <a:lnTo>
                    <a:pt x="0" y="83778"/>
                  </a:lnTo>
                  <a:lnTo>
                    <a:pt x="6671" y="142443"/>
                  </a:lnTo>
                  <a:lnTo>
                    <a:pt x="987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43026" y="2347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16725" y="2210984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3120" y="208552"/>
                  </a:lnTo>
                  <a:lnTo>
                    <a:pt x="8334" y="262615"/>
                  </a:lnTo>
                  <a:lnTo>
                    <a:pt x="15684" y="322106"/>
                  </a:lnTo>
                  <a:lnTo>
                    <a:pt x="21166" y="374888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79896" y="2442611"/>
              <a:ext cx="115814" cy="181151"/>
            </a:xfrm>
            <a:custGeom>
              <a:avLst/>
              <a:gdLst/>
              <a:ahLst/>
              <a:cxnLst/>
              <a:rect l="0" t="0" r="0" b="0"/>
              <a:pathLst>
                <a:path w="115814" h="181151">
                  <a:moveTo>
                    <a:pt x="0" y="0"/>
                  </a:moveTo>
                  <a:lnTo>
                    <a:pt x="14654" y="58617"/>
                  </a:lnTo>
                  <a:lnTo>
                    <a:pt x="35433" y="112791"/>
                  </a:lnTo>
                  <a:lnTo>
                    <a:pt x="55136" y="165433"/>
                  </a:lnTo>
                  <a:lnTo>
                    <a:pt x="61324" y="176969"/>
                  </a:lnTo>
                  <a:lnTo>
                    <a:pt x="68958" y="181150"/>
                  </a:lnTo>
                  <a:lnTo>
                    <a:pt x="77558" y="180428"/>
                  </a:lnTo>
                  <a:lnTo>
                    <a:pt x="86800" y="176437"/>
                  </a:lnTo>
                  <a:lnTo>
                    <a:pt x="92962" y="167928"/>
                  </a:lnTo>
                  <a:lnTo>
                    <a:pt x="101634" y="129175"/>
                  </a:lnTo>
                  <a:lnTo>
                    <a:pt x="107683" y="76686"/>
                  </a:lnTo>
                  <a:lnTo>
                    <a:pt x="113404" y="42999"/>
                  </a:lnTo>
                  <a:lnTo>
                    <a:pt x="11581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48352" y="2450662"/>
              <a:ext cx="129275" cy="194431"/>
            </a:xfrm>
            <a:custGeom>
              <a:avLst/>
              <a:gdLst/>
              <a:ahLst/>
              <a:cxnLst/>
              <a:rect l="0" t="0" r="0" b="0"/>
              <a:pathLst>
                <a:path w="129275" h="194431">
                  <a:moveTo>
                    <a:pt x="0" y="55120"/>
                  </a:moveTo>
                  <a:lnTo>
                    <a:pt x="20244" y="99083"/>
                  </a:lnTo>
                  <a:lnTo>
                    <a:pt x="35904" y="112873"/>
                  </a:lnTo>
                  <a:lnTo>
                    <a:pt x="44993" y="118189"/>
                  </a:lnTo>
                  <a:lnTo>
                    <a:pt x="67570" y="120975"/>
                  </a:lnTo>
                  <a:lnTo>
                    <a:pt x="90863" y="117144"/>
                  </a:lnTo>
                  <a:lnTo>
                    <a:pt x="109014" y="107643"/>
                  </a:lnTo>
                  <a:lnTo>
                    <a:pt x="121760" y="92501"/>
                  </a:lnTo>
                  <a:lnTo>
                    <a:pt x="126797" y="83550"/>
                  </a:lnTo>
                  <a:lnTo>
                    <a:pt x="129274" y="64246"/>
                  </a:lnTo>
                  <a:lnTo>
                    <a:pt x="121332" y="23258"/>
                  </a:lnTo>
                  <a:lnTo>
                    <a:pt x="115983" y="15161"/>
                  </a:lnTo>
                  <a:lnTo>
                    <a:pt x="100681" y="3045"/>
                  </a:lnTo>
                  <a:lnTo>
                    <a:pt x="82182" y="0"/>
                  </a:lnTo>
                  <a:lnTo>
                    <a:pt x="62262" y="3716"/>
                  </a:lnTo>
                  <a:lnTo>
                    <a:pt x="41710" y="13167"/>
                  </a:lnTo>
                  <a:lnTo>
                    <a:pt x="27116" y="31405"/>
                  </a:lnTo>
                  <a:lnTo>
                    <a:pt x="8216" y="75652"/>
                  </a:lnTo>
                  <a:lnTo>
                    <a:pt x="6771" y="97001"/>
                  </a:lnTo>
                  <a:lnTo>
                    <a:pt x="21652" y="160384"/>
                  </a:lnTo>
                  <a:lnTo>
                    <a:pt x="24963" y="170920"/>
                  </a:lnTo>
                  <a:lnTo>
                    <a:pt x="30680" y="179113"/>
                  </a:lnTo>
                  <a:lnTo>
                    <a:pt x="46391" y="191337"/>
                  </a:lnTo>
                  <a:lnTo>
                    <a:pt x="65072" y="194430"/>
                  </a:lnTo>
                  <a:lnTo>
                    <a:pt x="105285" y="191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06280" y="2442611"/>
              <a:ext cx="157928" cy="202414"/>
            </a:xfrm>
            <a:custGeom>
              <a:avLst/>
              <a:gdLst/>
              <a:ahLst/>
              <a:cxnLst/>
              <a:rect l="0" t="0" r="0" b="0"/>
              <a:pathLst>
                <a:path w="157928" h="202414">
                  <a:moveTo>
                    <a:pt x="0" y="63171"/>
                  </a:moveTo>
                  <a:lnTo>
                    <a:pt x="17958" y="117046"/>
                  </a:lnTo>
                  <a:lnTo>
                    <a:pt x="39810" y="179093"/>
                  </a:lnTo>
                  <a:lnTo>
                    <a:pt x="52870" y="202413"/>
                  </a:lnTo>
                  <a:lnTo>
                    <a:pt x="31496" y="146408"/>
                  </a:lnTo>
                  <a:lnTo>
                    <a:pt x="24150" y="112400"/>
                  </a:lnTo>
                  <a:lnTo>
                    <a:pt x="25093" y="75808"/>
                  </a:lnTo>
                  <a:lnTo>
                    <a:pt x="31039" y="54749"/>
                  </a:lnTo>
                  <a:lnTo>
                    <a:pt x="41481" y="37591"/>
                  </a:lnTo>
                  <a:lnTo>
                    <a:pt x="57041" y="25286"/>
                  </a:lnTo>
                  <a:lnTo>
                    <a:pt x="101214" y="785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98805" y="2470934"/>
              <a:ext cx="112844" cy="203305"/>
            </a:xfrm>
            <a:custGeom>
              <a:avLst/>
              <a:gdLst/>
              <a:ahLst/>
              <a:cxnLst/>
              <a:rect l="0" t="0" r="0" b="0"/>
              <a:pathLst>
                <a:path w="112844" h="203305">
                  <a:moveTo>
                    <a:pt x="112843" y="34848"/>
                  </a:moveTo>
                  <a:lnTo>
                    <a:pt x="107254" y="18080"/>
                  </a:lnTo>
                  <a:lnTo>
                    <a:pt x="95151" y="6729"/>
                  </a:lnTo>
                  <a:lnTo>
                    <a:pt x="87010" y="2064"/>
                  </a:lnTo>
                  <a:lnTo>
                    <a:pt x="65486" y="0"/>
                  </a:lnTo>
                  <a:lnTo>
                    <a:pt x="53196" y="1087"/>
                  </a:lnTo>
                  <a:lnTo>
                    <a:pt x="33300" y="11654"/>
                  </a:lnTo>
                  <a:lnTo>
                    <a:pt x="17829" y="28049"/>
                  </a:lnTo>
                  <a:lnTo>
                    <a:pt x="7054" y="47034"/>
                  </a:lnTo>
                  <a:lnTo>
                    <a:pt x="0" y="88632"/>
                  </a:lnTo>
                  <a:lnTo>
                    <a:pt x="3499" y="126823"/>
                  </a:lnTo>
                  <a:lnTo>
                    <a:pt x="17534" y="160366"/>
                  </a:lnTo>
                  <a:lnTo>
                    <a:pt x="36510" y="186942"/>
                  </a:lnTo>
                  <a:lnTo>
                    <a:pt x="56300" y="196032"/>
                  </a:lnTo>
                  <a:lnTo>
                    <a:pt x="102314" y="203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77649" y="2502764"/>
              <a:ext cx="140122" cy="172134"/>
            </a:xfrm>
            <a:custGeom>
              <a:avLst/>
              <a:gdLst/>
              <a:ahLst/>
              <a:cxnLst/>
              <a:rect l="0" t="0" r="0" b="0"/>
              <a:pathLst>
                <a:path w="140122" h="172134">
                  <a:moveTo>
                    <a:pt x="91926" y="13546"/>
                  </a:moveTo>
                  <a:lnTo>
                    <a:pt x="75158" y="2368"/>
                  </a:lnTo>
                  <a:lnTo>
                    <a:pt x="57568" y="0"/>
                  </a:lnTo>
                  <a:lnTo>
                    <a:pt x="47963" y="1006"/>
                  </a:lnTo>
                  <a:lnTo>
                    <a:pt x="31053" y="11482"/>
                  </a:lnTo>
                  <a:lnTo>
                    <a:pt x="16908" y="27837"/>
                  </a:lnTo>
                  <a:lnTo>
                    <a:pt x="6722" y="46804"/>
                  </a:lnTo>
                  <a:lnTo>
                    <a:pt x="0" y="82802"/>
                  </a:lnTo>
                  <a:lnTo>
                    <a:pt x="3597" y="117515"/>
                  </a:lnTo>
                  <a:lnTo>
                    <a:pt x="17661" y="150027"/>
                  </a:lnTo>
                  <a:lnTo>
                    <a:pt x="33183" y="165061"/>
                  </a:lnTo>
                  <a:lnTo>
                    <a:pt x="42236" y="170708"/>
                  </a:lnTo>
                  <a:lnTo>
                    <a:pt x="52950" y="172133"/>
                  </a:lnTo>
                  <a:lnTo>
                    <a:pt x="77333" y="167478"/>
                  </a:lnTo>
                  <a:lnTo>
                    <a:pt x="106189" y="151703"/>
                  </a:lnTo>
                  <a:lnTo>
                    <a:pt x="129557" y="121032"/>
                  </a:lnTo>
                  <a:lnTo>
                    <a:pt x="140121" y="82309"/>
                  </a:lnTo>
                  <a:lnTo>
                    <a:pt x="136352" y="58145"/>
                  </a:lnTo>
                  <a:lnTo>
                    <a:pt x="121077" y="27931"/>
                  </a:lnTo>
                  <a:lnTo>
                    <a:pt x="102454" y="3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85389" y="256895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4269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74860" y="24636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48559" y="2533586"/>
              <a:ext cx="161919" cy="151181"/>
            </a:xfrm>
            <a:custGeom>
              <a:avLst/>
              <a:gdLst/>
              <a:ahLst/>
              <a:cxnLst/>
              <a:rect l="0" t="0" r="0" b="0"/>
              <a:pathLst>
                <a:path w="161919" h="151181">
                  <a:moveTo>
                    <a:pt x="0" y="88009"/>
                  </a:moveTo>
                  <a:lnTo>
                    <a:pt x="14655" y="131972"/>
                  </a:lnTo>
                  <a:lnTo>
                    <a:pt x="16789" y="133695"/>
                  </a:lnTo>
                  <a:lnTo>
                    <a:pt x="18212" y="130165"/>
                  </a:lnTo>
                  <a:lnTo>
                    <a:pt x="18623" y="113764"/>
                  </a:lnTo>
                  <a:lnTo>
                    <a:pt x="15594" y="65107"/>
                  </a:lnTo>
                  <a:lnTo>
                    <a:pt x="25567" y="16025"/>
                  </a:lnTo>
                  <a:lnTo>
                    <a:pt x="32253" y="8435"/>
                  </a:lnTo>
                  <a:lnTo>
                    <a:pt x="52160" y="0"/>
                  </a:lnTo>
                  <a:lnTo>
                    <a:pt x="73485" y="2491"/>
                  </a:lnTo>
                  <a:lnTo>
                    <a:pt x="93492" y="12567"/>
                  </a:lnTo>
                  <a:lnTo>
                    <a:pt x="132733" y="51992"/>
                  </a:lnTo>
                  <a:lnTo>
                    <a:pt x="152907" y="89214"/>
                  </a:lnTo>
                  <a:lnTo>
                    <a:pt x="160766" y="109602"/>
                  </a:lnTo>
                  <a:lnTo>
                    <a:pt x="161918" y="127242"/>
                  </a:lnTo>
                  <a:lnTo>
                    <a:pt x="157928" y="151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967338" y="2492235"/>
              <a:ext cx="150111" cy="245175"/>
            </a:xfrm>
            <a:custGeom>
              <a:avLst/>
              <a:gdLst/>
              <a:ahLst/>
              <a:cxnLst/>
              <a:rect l="0" t="0" r="0" b="0"/>
              <a:pathLst>
                <a:path w="150111" h="245175">
                  <a:moveTo>
                    <a:pt x="107605" y="13547"/>
                  </a:moveTo>
                  <a:lnTo>
                    <a:pt x="90837" y="2369"/>
                  </a:lnTo>
                  <a:lnTo>
                    <a:pt x="70127" y="0"/>
                  </a:lnTo>
                  <a:lnTo>
                    <a:pt x="46494" y="4017"/>
                  </a:lnTo>
                  <a:lnTo>
                    <a:pt x="24292" y="13601"/>
                  </a:lnTo>
                  <a:lnTo>
                    <a:pt x="8966" y="28779"/>
                  </a:lnTo>
                  <a:lnTo>
                    <a:pt x="3241" y="37739"/>
                  </a:lnTo>
                  <a:lnTo>
                    <a:pt x="0" y="60174"/>
                  </a:lnTo>
                  <a:lnTo>
                    <a:pt x="773" y="72708"/>
                  </a:lnTo>
                  <a:lnTo>
                    <a:pt x="10991" y="92873"/>
                  </a:lnTo>
                  <a:lnTo>
                    <a:pt x="18629" y="101526"/>
                  </a:lnTo>
                  <a:lnTo>
                    <a:pt x="39594" y="111140"/>
                  </a:lnTo>
                  <a:lnTo>
                    <a:pt x="91181" y="117313"/>
                  </a:lnTo>
                  <a:lnTo>
                    <a:pt x="126915" y="129560"/>
                  </a:lnTo>
                  <a:lnTo>
                    <a:pt x="142703" y="147777"/>
                  </a:lnTo>
                  <a:lnTo>
                    <a:pt x="148551" y="159185"/>
                  </a:lnTo>
                  <a:lnTo>
                    <a:pt x="150110" y="170301"/>
                  </a:lnTo>
                  <a:lnTo>
                    <a:pt x="145603" y="192010"/>
                  </a:lnTo>
                  <a:lnTo>
                    <a:pt x="129912" y="218373"/>
                  </a:lnTo>
                  <a:lnTo>
                    <a:pt x="114010" y="230533"/>
                  </a:lnTo>
                  <a:lnTo>
                    <a:pt x="94074" y="238667"/>
                  </a:lnTo>
                  <a:lnTo>
                    <a:pt x="49386" y="243889"/>
                  </a:lnTo>
                  <a:lnTo>
                    <a:pt x="23377" y="245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53927" y="26952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253098" y="3495461"/>
            <a:ext cx="4993531" cy="1835457"/>
            <a:chOff x="2253098" y="3495461"/>
            <a:chExt cx="4993531" cy="1835457"/>
          </a:xfrm>
        </p:grpSpPr>
        <p:cxnSp>
          <p:nvCxnSpPr>
            <p:cNvPr id="49" name="Straight Connector 48"/>
            <p:cNvCxnSpPr/>
            <p:nvPr/>
          </p:nvCxnSpPr>
          <p:spPr>
            <a:xfrm flipH="1">
              <a:off x="2253098" y="4453680"/>
              <a:ext cx="4224256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Group 55"/>
            <p:cNvGrpSpPr/>
            <p:nvPr/>
          </p:nvGrpSpPr>
          <p:grpSpPr>
            <a:xfrm>
              <a:off x="2320843" y="3940086"/>
              <a:ext cx="917468" cy="486595"/>
              <a:chOff x="2320843" y="3940086"/>
              <a:chExt cx="917468" cy="486595"/>
            </a:xfrm>
          </p:grpSpPr>
          <p:sp>
            <p:nvSpPr>
              <p:cNvPr id="50" name="Freeform 49"/>
              <p:cNvSpPr/>
              <p:nvPr/>
            </p:nvSpPr>
            <p:spPr>
              <a:xfrm>
                <a:off x="2320843" y="3940086"/>
                <a:ext cx="283154" cy="473101"/>
              </a:xfrm>
              <a:custGeom>
                <a:avLst/>
                <a:gdLst/>
                <a:ahLst/>
                <a:cxnLst/>
                <a:rect l="0" t="0" r="0" b="0"/>
                <a:pathLst>
                  <a:path w="283154" h="473101">
                    <a:moveTo>
                      <a:pt x="13232" y="473100"/>
                    </a:moveTo>
                    <a:lnTo>
                      <a:pt x="3957" y="437777"/>
                    </a:lnTo>
                    <a:lnTo>
                      <a:pt x="570" y="365708"/>
                    </a:lnTo>
                    <a:lnTo>
                      <a:pt x="7065" y="293268"/>
                    </a:lnTo>
                    <a:lnTo>
                      <a:pt x="2739" y="219698"/>
                    </a:lnTo>
                    <a:lnTo>
                      <a:pt x="626" y="156424"/>
                    </a:lnTo>
                    <a:lnTo>
                      <a:pt x="0" y="91689"/>
                    </a:lnTo>
                    <a:lnTo>
                      <a:pt x="3787" y="19318"/>
                    </a:lnTo>
                    <a:lnTo>
                      <a:pt x="6936" y="4128"/>
                    </a:lnTo>
                    <a:lnTo>
                      <a:pt x="10534" y="0"/>
                    </a:lnTo>
                    <a:lnTo>
                      <a:pt x="14432" y="3246"/>
                    </a:lnTo>
                    <a:lnTo>
                      <a:pt x="44793" y="82654"/>
                    </a:lnTo>
                    <a:lnTo>
                      <a:pt x="77907" y="160002"/>
                    </a:lnTo>
                    <a:lnTo>
                      <a:pt x="112111" y="239094"/>
                    </a:lnTo>
                    <a:lnTo>
                      <a:pt x="138590" y="310546"/>
                    </a:lnTo>
                    <a:lnTo>
                      <a:pt x="167845" y="363514"/>
                    </a:lnTo>
                    <a:lnTo>
                      <a:pt x="198505" y="408410"/>
                    </a:lnTo>
                    <a:lnTo>
                      <a:pt x="204227" y="420976"/>
                    </a:lnTo>
                    <a:lnTo>
                      <a:pt x="222582" y="438937"/>
                    </a:lnTo>
                    <a:lnTo>
                      <a:pt x="233775" y="445826"/>
                    </a:lnTo>
                    <a:lnTo>
                      <a:pt x="241237" y="444420"/>
                    </a:lnTo>
                    <a:lnTo>
                      <a:pt x="246211" y="437485"/>
                    </a:lnTo>
                    <a:lnTo>
                      <a:pt x="265969" y="360377"/>
                    </a:lnTo>
                    <a:lnTo>
                      <a:pt x="268928" y="285050"/>
                    </a:lnTo>
                    <a:lnTo>
                      <a:pt x="269513" y="208744"/>
                    </a:lnTo>
                    <a:lnTo>
                      <a:pt x="269628" y="135911"/>
                    </a:lnTo>
                    <a:lnTo>
                      <a:pt x="276816" y="63764"/>
                    </a:lnTo>
                    <a:lnTo>
                      <a:pt x="283153" y="27734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2725460" y="4264731"/>
                <a:ext cx="26989" cy="121471"/>
              </a:xfrm>
              <a:custGeom>
                <a:avLst/>
                <a:gdLst/>
                <a:ahLst/>
                <a:cxnLst/>
                <a:rect l="0" t="0" r="0" b="0"/>
                <a:pathLst>
                  <a:path w="26989" h="121471">
                    <a:moveTo>
                      <a:pt x="0" y="0"/>
                    </a:moveTo>
                    <a:lnTo>
                      <a:pt x="3998" y="54727"/>
                    </a:lnTo>
                    <a:lnTo>
                      <a:pt x="26988" y="121470"/>
                    </a:lnTo>
                  </a:path>
                </a:pathLst>
              </a:custGeom>
              <a:ln w="48832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2725460" y="411627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4883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2828338" y="4193475"/>
                <a:ext cx="153550" cy="222839"/>
              </a:xfrm>
              <a:custGeom>
                <a:avLst/>
                <a:gdLst/>
                <a:ahLst/>
                <a:cxnLst/>
                <a:rect l="0" t="0" r="0" b="0"/>
                <a:pathLst>
                  <a:path w="153550" h="222839">
                    <a:moveTo>
                      <a:pt x="113061" y="30765"/>
                    </a:moveTo>
                    <a:lnTo>
                      <a:pt x="90012" y="10716"/>
                    </a:lnTo>
                    <a:lnTo>
                      <a:pt x="68327" y="362"/>
                    </a:lnTo>
                    <a:lnTo>
                      <a:pt x="57746" y="0"/>
                    </a:lnTo>
                    <a:lnTo>
                      <a:pt x="37991" y="7594"/>
                    </a:lnTo>
                    <a:lnTo>
                      <a:pt x="23213" y="24965"/>
                    </a:lnTo>
                    <a:lnTo>
                      <a:pt x="1507" y="72773"/>
                    </a:lnTo>
                    <a:lnTo>
                      <a:pt x="0" y="98919"/>
                    </a:lnTo>
                    <a:lnTo>
                      <a:pt x="5828" y="125535"/>
                    </a:lnTo>
                    <a:lnTo>
                      <a:pt x="35199" y="192752"/>
                    </a:lnTo>
                    <a:lnTo>
                      <a:pt x="52963" y="211725"/>
                    </a:lnTo>
                    <a:lnTo>
                      <a:pt x="63998" y="218883"/>
                    </a:lnTo>
                    <a:lnTo>
                      <a:pt x="88256" y="222838"/>
                    </a:lnTo>
                    <a:lnTo>
                      <a:pt x="101023" y="221794"/>
                    </a:lnTo>
                    <a:lnTo>
                      <a:pt x="123206" y="212635"/>
                    </a:lnTo>
                    <a:lnTo>
                      <a:pt x="140063" y="200068"/>
                    </a:lnTo>
                    <a:lnTo>
                      <a:pt x="153549" y="179217"/>
                    </a:lnTo>
                  </a:path>
                </a:pathLst>
              </a:custGeom>
              <a:ln w="4883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3062860" y="3994811"/>
                <a:ext cx="13495" cy="431870"/>
              </a:xfrm>
              <a:custGeom>
                <a:avLst/>
                <a:gdLst/>
                <a:ahLst/>
                <a:cxnLst/>
                <a:rect l="0" t="0" r="0" b="0"/>
                <a:pathLst>
                  <a:path w="13495" h="431870">
                    <a:moveTo>
                      <a:pt x="0" y="0"/>
                    </a:moveTo>
                    <a:lnTo>
                      <a:pt x="0" y="75138"/>
                    </a:lnTo>
                    <a:lnTo>
                      <a:pt x="1499" y="144581"/>
                    </a:lnTo>
                    <a:lnTo>
                      <a:pt x="6682" y="216059"/>
                    </a:lnTo>
                    <a:lnTo>
                      <a:pt x="5978" y="265956"/>
                    </a:lnTo>
                    <a:lnTo>
                      <a:pt x="12009" y="337448"/>
                    </a:lnTo>
                    <a:lnTo>
                      <a:pt x="13298" y="415288"/>
                    </a:lnTo>
                    <a:lnTo>
                      <a:pt x="13494" y="431869"/>
                    </a:lnTo>
                  </a:path>
                </a:pathLst>
              </a:custGeom>
              <a:ln w="48831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3088292" y="4102782"/>
                <a:ext cx="150019" cy="310403"/>
              </a:xfrm>
              <a:custGeom>
                <a:avLst/>
                <a:gdLst/>
                <a:ahLst/>
                <a:cxnLst/>
                <a:rect l="0" t="0" r="0" b="0"/>
                <a:pathLst>
                  <a:path w="150019" h="310403">
                    <a:moveTo>
                      <a:pt x="96033" y="0"/>
                    </a:moveTo>
                    <a:lnTo>
                      <a:pt x="32584" y="75068"/>
                    </a:lnTo>
                    <a:lnTo>
                      <a:pt x="5921" y="110215"/>
                    </a:lnTo>
                    <a:lnTo>
                      <a:pt x="0" y="135957"/>
                    </a:lnTo>
                    <a:lnTo>
                      <a:pt x="521" y="149120"/>
                    </a:lnTo>
                    <a:lnTo>
                      <a:pt x="5366" y="160894"/>
                    </a:lnTo>
                    <a:lnTo>
                      <a:pt x="33680" y="191793"/>
                    </a:lnTo>
                    <a:lnTo>
                      <a:pt x="89544" y="245373"/>
                    </a:lnTo>
                    <a:lnTo>
                      <a:pt x="132260" y="298728"/>
                    </a:lnTo>
                    <a:lnTo>
                      <a:pt x="150018" y="310402"/>
                    </a:lnTo>
                  </a:path>
                </a:pathLst>
              </a:custGeom>
              <a:ln w="4883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57" name="Straight Connector 56"/>
            <p:cNvCxnSpPr/>
            <p:nvPr/>
          </p:nvCxnSpPr>
          <p:spPr>
            <a:xfrm>
              <a:off x="3737659" y="3535953"/>
              <a:ext cx="0" cy="1713992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up 65"/>
            <p:cNvGrpSpPr/>
            <p:nvPr/>
          </p:nvGrpSpPr>
          <p:grpSpPr>
            <a:xfrm>
              <a:off x="3863077" y="3758759"/>
              <a:ext cx="1271007" cy="668783"/>
              <a:chOff x="3863077" y="3758759"/>
              <a:chExt cx="1271007" cy="668783"/>
            </a:xfrm>
          </p:grpSpPr>
          <p:sp>
            <p:nvSpPr>
              <p:cNvPr id="58" name="Freeform 57"/>
              <p:cNvSpPr/>
              <p:nvPr/>
            </p:nvSpPr>
            <p:spPr>
              <a:xfrm>
                <a:off x="3863077" y="4060821"/>
                <a:ext cx="184995" cy="315421"/>
              </a:xfrm>
              <a:custGeom>
                <a:avLst/>
                <a:gdLst/>
                <a:ahLst/>
                <a:cxnLst/>
                <a:rect l="0" t="0" r="0" b="0"/>
                <a:pathLst>
                  <a:path w="184995" h="315421">
                    <a:moveTo>
                      <a:pt x="184994" y="41956"/>
                    </a:moveTo>
                    <a:lnTo>
                      <a:pt x="140260" y="4386"/>
                    </a:lnTo>
                    <a:lnTo>
                      <a:pt x="128178" y="414"/>
                    </a:lnTo>
                    <a:lnTo>
                      <a:pt x="102758" y="0"/>
                    </a:lnTo>
                    <a:lnTo>
                      <a:pt x="63155" y="15361"/>
                    </a:lnTo>
                    <a:lnTo>
                      <a:pt x="30093" y="38908"/>
                    </a:lnTo>
                    <a:lnTo>
                      <a:pt x="14678" y="64095"/>
                    </a:lnTo>
                    <a:lnTo>
                      <a:pt x="4327" y="95283"/>
                    </a:lnTo>
                    <a:lnTo>
                      <a:pt x="0" y="148062"/>
                    </a:lnTo>
                    <a:lnTo>
                      <a:pt x="11213" y="228310"/>
                    </a:lnTo>
                    <a:lnTo>
                      <a:pt x="20782" y="262739"/>
                    </a:lnTo>
                    <a:lnTo>
                      <a:pt x="35032" y="288037"/>
                    </a:lnTo>
                    <a:lnTo>
                      <a:pt x="55362" y="305280"/>
                    </a:lnTo>
                    <a:lnTo>
                      <a:pt x="67081" y="311977"/>
                    </a:lnTo>
                    <a:lnTo>
                      <a:pt x="92099" y="315420"/>
                    </a:lnTo>
                    <a:lnTo>
                      <a:pt x="116715" y="310452"/>
                    </a:lnTo>
                    <a:lnTo>
                      <a:pt x="158001" y="284884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4078883" y="4156761"/>
                <a:ext cx="150240" cy="263748"/>
              </a:xfrm>
              <a:custGeom>
                <a:avLst/>
                <a:gdLst/>
                <a:ahLst/>
                <a:cxnLst/>
                <a:rect l="0" t="0" r="0" b="0"/>
                <a:pathLst>
                  <a:path w="150240" h="263748">
                    <a:moveTo>
                      <a:pt x="77158" y="0"/>
                    </a:moveTo>
                    <a:lnTo>
                      <a:pt x="46333" y="23048"/>
                    </a:lnTo>
                    <a:lnTo>
                      <a:pt x="20370" y="56812"/>
                    </a:lnTo>
                    <a:lnTo>
                      <a:pt x="4013" y="96808"/>
                    </a:lnTo>
                    <a:lnTo>
                      <a:pt x="0" y="144480"/>
                    </a:lnTo>
                    <a:lnTo>
                      <a:pt x="15270" y="215408"/>
                    </a:lnTo>
                    <a:lnTo>
                      <a:pt x="35160" y="249099"/>
                    </a:lnTo>
                    <a:lnTo>
                      <a:pt x="46160" y="256038"/>
                    </a:lnTo>
                    <a:lnTo>
                      <a:pt x="74378" y="263747"/>
                    </a:lnTo>
                    <a:lnTo>
                      <a:pt x="102916" y="259176"/>
                    </a:lnTo>
                    <a:lnTo>
                      <a:pt x="116824" y="253758"/>
                    </a:lnTo>
                    <a:lnTo>
                      <a:pt x="126096" y="244149"/>
                    </a:lnTo>
                    <a:lnTo>
                      <a:pt x="149364" y="175902"/>
                    </a:lnTo>
                    <a:lnTo>
                      <a:pt x="150239" y="148656"/>
                    </a:lnTo>
                    <a:lnTo>
                      <a:pt x="144130" y="123051"/>
                    </a:lnTo>
                    <a:lnTo>
                      <a:pt x="115769" y="82177"/>
                    </a:lnTo>
                    <a:lnTo>
                      <a:pt x="100317" y="66513"/>
                    </a:lnTo>
                    <a:lnTo>
                      <a:pt x="77158" y="53982"/>
                    </a:lnTo>
                  </a:path>
                </a:pathLst>
              </a:custGeom>
              <a:ln w="4883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4264562" y="4170256"/>
                <a:ext cx="104375" cy="221809"/>
              </a:xfrm>
              <a:custGeom>
                <a:avLst/>
                <a:gdLst/>
                <a:ahLst/>
                <a:cxnLst/>
                <a:rect l="0" t="0" r="0" b="0"/>
                <a:pathLst>
                  <a:path w="104375" h="221809">
                    <a:moveTo>
                      <a:pt x="12940" y="0"/>
                    </a:moveTo>
                    <a:lnTo>
                      <a:pt x="2258" y="48041"/>
                    </a:lnTo>
                    <a:lnTo>
                      <a:pt x="0" y="113959"/>
                    </a:lnTo>
                    <a:lnTo>
                      <a:pt x="6774" y="166893"/>
                    </a:lnTo>
                    <a:lnTo>
                      <a:pt x="25442" y="213402"/>
                    </a:lnTo>
                    <a:lnTo>
                      <a:pt x="34771" y="220245"/>
                    </a:lnTo>
                    <a:lnTo>
                      <a:pt x="45488" y="221808"/>
                    </a:lnTo>
                    <a:lnTo>
                      <a:pt x="57132" y="219851"/>
                    </a:lnTo>
                    <a:lnTo>
                      <a:pt x="66394" y="214047"/>
                    </a:lnTo>
                    <a:lnTo>
                      <a:pt x="80684" y="195603"/>
                    </a:lnTo>
                    <a:lnTo>
                      <a:pt x="97159" y="159926"/>
                    </a:lnTo>
                    <a:lnTo>
                      <a:pt x="104374" y="113699"/>
                    </a:lnTo>
                    <a:lnTo>
                      <a:pt x="96329" y="49240"/>
                    </a:lnTo>
                    <a:lnTo>
                      <a:pt x="93915" y="26992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4400992" y="4170227"/>
                <a:ext cx="146433" cy="228877"/>
              </a:xfrm>
              <a:custGeom>
                <a:avLst/>
                <a:gdLst/>
                <a:ahLst/>
                <a:cxnLst/>
                <a:rect l="0" t="0" r="0" b="0"/>
                <a:pathLst>
                  <a:path w="146433" h="228877">
                    <a:moveTo>
                      <a:pt x="11469" y="94501"/>
                    </a:moveTo>
                    <a:lnTo>
                      <a:pt x="18634" y="169638"/>
                    </a:lnTo>
                    <a:lnTo>
                      <a:pt x="23089" y="221399"/>
                    </a:lnTo>
                    <a:lnTo>
                      <a:pt x="22215" y="228585"/>
                    </a:lnTo>
                    <a:lnTo>
                      <a:pt x="20133" y="228876"/>
                    </a:lnTo>
                    <a:lnTo>
                      <a:pt x="17245" y="224572"/>
                    </a:lnTo>
                    <a:lnTo>
                      <a:pt x="8231" y="151691"/>
                    </a:lnTo>
                    <a:lnTo>
                      <a:pt x="0" y="87969"/>
                    </a:lnTo>
                    <a:lnTo>
                      <a:pt x="5738" y="42580"/>
                    </a:lnTo>
                    <a:lnTo>
                      <a:pt x="16920" y="18441"/>
                    </a:lnTo>
                    <a:lnTo>
                      <a:pt x="24101" y="7805"/>
                    </a:lnTo>
                    <a:lnTo>
                      <a:pt x="34886" y="2214"/>
                    </a:lnTo>
                    <a:lnTo>
                      <a:pt x="62866" y="0"/>
                    </a:lnTo>
                    <a:lnTo>
                      <a:pt x="87297" y="8014"/>
                    </a:lnTo>
                    <a:lnTo>
                      <a:pt x="98012" y="14350"/>
                    </a:lnTo>
                    <a:lnTo>
                      <a:pt x="113915" y="33386"/>
                    </a:lnTo>
                    <a:lnTo>
                      <a:pt x="124482" y="58341"/>
                    </a:lnTo>
                    <a:lnTo>
                      <a:pt x="138987" y="133485"/>
                    </a:lnTo>
                    <a:lnTo>
                      <a:pt x="145452" y="200955"/>
                    </a:lnTo>
                    <a:lnTo>
                      <a:pt x="146432" y="215964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4641893" y="3859852"/>
                <a:ext cx="1" cy="485855"/>
              </a:xfrm>
              <a:custGeom>
                <a:avLst/>
                <a:gdLst/>
                <a:ahLst/>
                <a:cxnLst/>
                <a:rect l="0" t="0" r="0" b="0"/>
                <a:pathLst>
                  <a:path w="1" h="485855">
                    <a:moveTo>
                      <a:pt x="0" y="0"/>
                    </a:moveTo>
                    <a:lnTo>
                      <a:pt x="0" y="75138"/>
                    </a:lnTo>
                    <a:lnTo>
                      <a:pt x="0" y="155356"/>
                    </a:lnTo>
                    <a:lnTo>
                      <a:pt x="0" y="219646"/>
                    </a:lnTo>
                    <a:lnTo>
                      <a:pt x="0" y="295867"/>
                    </a:lnTo>
                    <a:lnTo>
                      <a:pt x="0" y="368683"/>
                    </a:lnTo>
                    <a:lnTo>
                      <a:pt x="0" y="437828"/>
                    </a:lnTo>
                    <a:lnTo>
                      <a:pt x="0" y="485854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4479942" y="4048795"/>
                <a:ext cx="229433" cy="40489"/>
              </a:xfrm>
              <a:custGeom>
                <a:avLst/>
                <a:gdLst/>
                <a:ahLst/>
                <a:cxnLst/>
                <a:rect l="0" t="0" r="0" b="0"/>
                <a:pathLst>
                  <a:path w="229433" h="40489">
                    <a:moveTo>
                      <a:pt x="229432" y="0"/>
                    </a:moveTo>
                    <a:lnTo>
                      <a:pt x="157373" y="23020"/>
                    </a:lnTo>
                    <a:lnTo>
                      <a:pt x="97947" y="34646"/>
                    </a:lnTo>
                    <a:lnTo>
                      <a:pt x="22013" y="39334"/>
                    </a:lnTo>
                    <a:lnTo>
                      <a:pt x="0" y="40488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4699355" y="4126592"/>
                <a:ext cx="212465" cy="277040"/>
              </a:xfrm>
              <a:custGeom>
                <a:avLst/>
                <a:gdLst/>
                <a:ahLst/>
                <a:cxnLst/>
                <a:rect l="0" t="0" r="0" b="0"/>
                <a:pathLst>
                  <a:path w="212465" h="277040">
                    <a:moveTo>
                      <a:pt x="10025" y="97648"/>
                    </a:moveTo>
                    <a:lnTo>
                      <a:pt x="66378" y="128052"/>
                    </a:lnTo>
                    <a:lnTo>
                      <a:pt x="92054" y="129655"/>
                    </a:lnTo>
                    <a:lnTo>
                      <a:pt x="145192" y="118466"/>
                    </a:lnTo>
                    <a:lnTo>
                      <a:pt x="155620" y="111527"/>
                    </a:lnTo>
                    <a:lnTo>
                      <a:pt x="171205" y="91820"/>
                    </a:lnTo>
                    <a:lnTo>
                      <a:pt x="175133" y="64066"/>
                    </a:lnTo>
                    <a:lnTo>
                      <a:pt x="174080" y="48269"/>
                    </a:lnTo>
                    <a:lnTo>
                      <a:pt x="168880" y="36237"/>
                    </a:lnTo>
                    <a:lnTo>
                      <a:pt x="151106" y="18869"/>
                    </a:lnTo>
                    <a:lnTo>
                      <a:pt x="115808" y="661"/>
                    </a:lnTo>
                    <a:lnTo>
                      <a:pt x="104539" y="0"/>
                    </a:lnTo>
                    <a:lnTo>
                      <a:pt x="84022" y="7263"/>
                    </a:lnTo>
                    <a:lnTo>
                      <a:pt x="28197" y="53415"/>
                    </a:lnTo>
                    <a:lnTo>
                      <a:pt x="8245" y="87041"/>
                    </a:lnTo>
                    <a:lnTo>
                      <a:pt x="0" y="132660"/>
                    </a:lnTo>
                    <a:lnTo>
                      <a:pt x="4722" y="177001"/>
                    </a:lnTo>
                    <a:lnTo>
                      <a:pt x="22783" y="218631"/>
                    </a:lnTo>
                    <a:lnTo>
                      <a:pt x="54293" y="252293"/>
                    </a:lnTo>
                    <a:lnTo>
                      <a:pt x="92121" y="274096"/>
                    </a:lnTo>
                    <a:lnTo>
                      <a:pt x="118491" y="277039"/>
                    </a:lnTo>
                    <a:lnTo>
                      <a:pt x="197698" y="262760"/>
                    </a:lnTo>
                    <a:lnTo>
                      <a:pt x="212464" y="259599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4920292" y="3758759"/>
                <a:ext cx="213792" cy="668783"/>
              </a:xfrm>
              <a:custGeom>
                <a:avLst/>
                <a:gdLst/>
                <a:ahLst/>
                <a:cxnLst/>
                <a:rect l="0" t="0" r="0" b="0"/>
                <a:pathLst>
                  <a:path w="213792" h="668783">
                    <a:moveTo>
                      <a:pt x="126483" y="559953"/>
                    </a:moveTo>
                    <a:lnTo>
                      <a:pt x="126483" y="531295"/>
                    </a:lnTo>
                    <a:lnTo>
                      <a:pt x="118485" y="509228"/>
                    </a:lnTo>
                    <a:lnTo>
                      <a:pt x="112153" y="499145"/>
                    </a:lnTo>
                    <a:lnTo>
                      <a:pt x="93122" y="483942"/>
                    </a:lnTo>
                    <a:lnTo>
                      <a:pt x="81749" y="477788"/>
                    </a:lnTo>
                    <a:lnTo>
                      <a:pt x="69668" y="476685"/>
                    </a:lnTo>
                    <a:lnTo>
                      <a:pt x="44249" y="483457"/>
                    </a:lnTo>
                    <a:lnTo>
                      <a:pt x="25954" y="500463"/>
                    </a:lnTo>
                    <a:lnTo>
                      <a:pt x="7223" y="539327"/>
                    </a:lnTo>
                    <a:lnTo>
                      <a:pt x="0" y="570281"/>
                    </a:lnTo>
                    <a:lnTo>
                      <a:pt x="7582" y="626807"/>
                    </a:lnTo>
                    <a:lnTo>
                      <a:pt x="11226" y="640512"/>
                    </a:lnTo>
                    <a:lnTo>
                      <a:pt x="18155" y="651147"/>
                    </a:lnTo>
                    <a:lnTo>
                      <a:pt x="37849" y="666964"/>
                    </a:lnTo>
                    <a:lnTo>
                      <a:pt x="47900" y="668782"/>
                    </a:lnTo>
                    <a:lnTo>
                      <a:pt x="57599" y="666996"/>
                    </a:lnTo>
                    <a:lnTo>
                      <a:pt x="85579" y="650152"/>
                    </a:lnTo>
                    <a:lnTo>
                      <a:pt x="121902" y="610427"/>
                    </a:lnTo>
                    <a:lnTo>
                      <a:pt x="164341" y="532653"/>
                    </a:lnTo>
                    <a:lnTo>
                      <a:pt x="182854" y="492382"/>
                    </a:lnTo>
                    <a:lnTo>
                      <a:pt x="193268" y="427697"/>
                    </a:lnTo>
                    <a:lnTo>
                      <a:pt x="208210" y="357159"/>
                    </a:lnTo>
                    <a:lnTo>
                      <a:pt x="213791" y="319868"/>
                    </a:lnTo>
                    <a:lnTo>
                      <a:pt x="210001" y="256719"/>
                    </a:lnTo>
                    <a:lnTo>
                      <a:pt x="208212" y="192023"/>
                    </a:lnTo>
                    <a:lnTo>
                      <a:pt x="207608" y="115665"/>
                    </a:lnTo>
                    <a:lnTo>
                      <a:pt x="200324" y="49986"/>
                    </a:lnTo>
                    <a:lnTo>
                      <a:pt x="181519" y="7472"/>
                    </a:lnTo>
                    <a:lnTo>
                      <a:pt x="173670" y="1189"/>
                    </a:lnTo>
                    <a:lnTo>
                      <a:pt x="165439" y="0"/>
                    </a:lnTo>
                    <a:lnTo>
                      <a:pt x="156952" y="2206"/>
                    </a:lnTo>
                    <a:lnTo>
                      <a:pt x="151294" y="9675"/>
                    </a:lnTo>
                    <a:lnTo>
                      <a:pt x="134305" y="88534"/>
                    </a:lnTo>
                    <a:lnTo>
                      <a:pt x="129528" y="163369"/>
                    </a:lnTo>
                    <a:lnTo>
                      <a:pt x="137470" y="235911"/>
                    </a:lnTo>
                    <a:lnTo>
                      <a:pt x="139483" y="308001"/>
                    </a:lnTo>
                    <a:lnTo>
                      <a:pt x="141380" y="380002"/>
                    </a:lnTo>
                    <a:lnTo>
                      <a:pt x="154640" y="447986"/>
                    </a:lnTo>
                    <a:lnTo>
                      <a:pt x="176121" y="518938"/>
                    </a:lnTo>
                    <a:lnTo>
                      <a:pt x="193963" y="586945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67" name="Straight Connector 66"/>
            <p:cNvCxnSpPr/>
            <p:nvPr/>
          </p:nvCxnSpPr>
          <p:spPr>
            <a:xfrm>
              <a:off x="5384175" y="3495461"/>
              <a:ext cx="0" cy="93122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" name="Group 73"/>
            <p:cNvGrpSpPr/>
            <p:nvPr/>
          </p:nvGrpSpPr>
          <p:grpSpPr>
            <a:xfrm>
              <a:off x="5495445" y="4017624"/>
              <a:ext cx="1005397" cy="409067"/>
              <a:chOff x="5495445" y="4017624"/>
              <a:chExt cx="1005397" cy="409067"/>
            </a:xfrm>
          </p:grpSpPr>
          <p:sp>
            <p:nvSpPr>
              <p:cNvPr id="68" name="Freeform 67"/>
              <p:cNvSpPr/>
              <p:nvPr/>
            </p:nvSpPr>
            <p:spPr>
              <a:xfrm>
                <a:off x="5495445" y="4017624"/>
                <a:ext cx="185641" cy="359009"/>
              </a:xfrm>
              <a:custGeom>
                <a:avLst/>
                <a:gdLst/>
                <a:ahLst/>
                <a:cxnLst/>
                <a:rect l="0" t="0" r="0" b="0"/>
                <a:pathLst>
                  <a:path w="185641" h="359009">
                    <a:moveTo>
                      <a:pt x="145153" y="44670"/>
                    </a:moveTo>
                    <a:lnTo>
                      <a:pt x="137988" y="23176"/>
                    </a:lnTo>
                    <a:lnTo>
                      <a:pt x="122475" y="8625"/>
                    </a:lnTo>
                    <a:lnTo>
                      <a:pt x="112039" y="2645"/>
                    </a:lnTo>
                    <a:lnTo>
                      <a:pt x="88449" y="0"/>
                    </a:lnTo>
                    <a:lnTo>
                      <a:pt x="75859" y="1394"/>
                    </a:lnTo>
                    <a:lnTo>
                      <a:pt x="65968" y="6821"/>
                    </a:lnTo>
                    <a:lnTo>
                      <a:pt x="50978" y="24849"/>
                    </a:lnTo>
                    <a:lnTo>
                      <a:pt x="19612" y="99284"/>
                    </a:lnTo>
                    <a:lnTo>
                      <a:pt x="2779" y="172812"/>
                    </a:lnTo>
                    <a:lnTo>
                      <a:pt x="0" y="226929"/>
                    </a:lnTo>
                    <a:lnTo>
                      <a:pt x="15720" y="300215"/>
                    </a:lnTo>
                    <a:lnTo>
                      <a:pt x="35658" y="334158"/>
                    </a:lnTo>
                    <a:lnTo>
                      <a:pt x="56001" y="349780"/>
                    </a:lnTo>
                    <a:lnTo>
                      <a:pt x="67723" y="356045"/>
                    </a:lnTo>
                    <a:lnTo>
                      <a:pt x="96744" y="359008"/>
                    </a:lnTo>
                    <a:lnTo>
                      <a:pt x="128136" y="353827"/>
                    </a:lnTo>
                    <a:lnTo>
                      <a:pt x="185640" y="328087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5698397" y="4129776"/>
                <a:ext cx="181575" cy="259483"/>
              </a:xfrm>
              <a:custGeom>
                <a:avLst/>
                <a:gdLst/>
                <a:ahLst/>
                <a:cxnLst/>
                <a:rect l="0" t="0" r="0" b="0"/>
                <a:pathLst>
                  <a:path w="181575" h="259483">
                    <a:moveTo>
                      <a:pt x="104159" y="0"/>
                    </a:moveTo>
                    <a:lnTo>
                      <a:pt x="73334" y="12275"/>
                    </a:lnTo>
                    <a:lnTo>
                      <a:pt x="45874" y="35294"/>
                    </a:lnTo>
                    <a:lnTo>
                      <a:pt x="20242" y="69940"/>
                    </a:lnTo>
                    <a:lnTo>
                      <a:pt x="3984" y="110196"/>
                    </a:lnTo>
                    <a:lnTo>
                      <a:pt x="0" y="157947"/>
                    </a:lnTo>
                    <a:lnTo>
                      <a:pt x="15280" y="228904"/>
                    </a:lnTo>
                    <a:lnTo>
                      <a:pt x="22412" y="239576"/>
                    </a:lnTo>
                    <a:lnTo>
                      <a:pt x="42334" y="255434"/>
                    </a:lnTo>
                    <a:lnTo>
                      <a:pt x="70183" y="259482"/>
                    </a:lnTo>
                    <a:lnTo>
                      <a:pt x="99556" y="254783"/>
                    </a:lnTo>
                    <a:lnTo>
                      <a:pt x="132953" y="235276"/>
                    </a:lnTo>
                    <a:lnTo>
                      <a:pt x="152445" y="219033"/>
                    </a:lnTo>
                    <a:lnTo>
                      <a:pt x="173116" y="185862"/>
                    </a:lnTo>
                    <a:lnTo>
                      <a:pt x="181574" y="140378"/>
                    </a:lnTo>
                    <a:lnTo>
                      <a:pt x="176915" y="96078"/>
                    </a:lnTo>
                    <a:lnTo>
                      <a:pt x="165986" y="72193"/>
                    </a:lnTo>
                    <a:lnTo>
                      <a:pt x="158873" y="61625"/>
                    </a:lnTo>
                    <a:lnTo>
                      <a:pt x="142972" y="49883"/>
                    </a:lnTo>
                    <a:lnTo>
                      <a:pt x="117654" y="40488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5977997" y="4291730"/>
                <a:ext cx="1" cy="10797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7970">
                    <a:moveTo>
                      <a:pt x="0" y="0"/>
                    </a:moveTo>
                    <a:lnTo>
                      <a:pt x="0" y="75139"/>
                    </a:lnTo>
                    <a:lnTo>
                      <a:pt x="0" y="107969"/>
                    </a:lnTo>
                  </a:path>
                </a:pathLst>
              </a:custGeom>
              <a:ln w="48839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5964504" y="4075784"/>
                <a:ext cx="13501" cy="13500"/>
              </a:xfrm>
              <a:custGeom>
                <a:avLst/>
                <a:gdLst/>
                <a:ahLst/>
                <a:cxnLst/>
                <a:rect l="0" t="0" r="0" b="0"/>
                <a:pathLst>
                  <a:path w="13501" h="13500">
                    <a:moveTo>
                      <a:pt x="13500" y="0"/>
                    </a:moveTo>
                    <a:lnTo>
                      <a:pt x="0" y="13499"/>
                    </a:lnTo>
                  </a:path>
                </a:pathLst>
              </a:custGeom>
              <a:ln w="4884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6099467" y="4116840"/>
                <a:ext cx="188943" cy="242675"/>
              </a:xfrm>
              <a:custGeom>
                <a:avLst/>
                <a:gdLst/>
                <a:ahLst/>
                <a:cxnLst/>
                <a:rect l="0" t="0" r="0" b="0"/>
                <a:pathLst>
                  <a:path w="188943" h="242675">
                    <a:moveTo>
                      <a:pt x="0" y="80415"/>
                    </a:moveTo>
                    <a:lnTo>
                      <a:pt x="23019" y="161720"/>
                    </a:lnTo>
                    <a:lnTo>
                      <a:pt x="36592" y="219439"/>
                    </a:lnTo>
                    <a:lnTo>
                      <a:pt x="37257" y="242674"/>
                    </a:lnTo>
                    <a:lnTo>
                      <a:pt x="35335" y="242572"/>
                    </a:lnTo>
                    <a:lnTo>
                      <a:pt x="32554" y="238005"/>
                    </a:lnTo>
                    <a:lnTo>
                      <a:pt x="23725" y="171350"/>
                    </a:lnTo>
                    <a:lnTo>
                      <a:pt x="19542" y="137326"/>
                    </a:lnTo>
                    <a:lnTo>
                      <a:pt x="25076" y="66608"/>
                    </a:lnTo>
                    <a:lnTo>
                      <a:pt x="29139" y="33790"/>
                    </a:lnTo>
                    <a:lnTo>
                      <a:pt x="40942" y="9207"/>
                    </a:lnTo>
                    <a:lnTo>
                      <a:pt x="51287" y="2952"/>
                    </a:lnTo>
                    <a:lnTo>
                      <a:pt x="78777" y="0"/>
                    </a:lnTo>
                    <a:lnTo>
                      <a:pt x="102991" y="7686"/>
                    </a:lnTo>
                    <a:lnTo>
                      <a:pt x="123750" y="22598"/>
                    </a:lnTo>
                    <a:lnTo>
                      <a:pt x="150798" y="56286"/>
                    </a:lnTo>
                    <a:lnTo>
                      <a:pt x="179069" y="128444"/>
                    </a:lnTo>
                    <a:lnTo>
                      <a:pt x="187642" y="203779"/>
                    </a:lnTo>
                    <a:lnTo>
                      <a:pt x="188942" y="228871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6360190" y="4079542"/>
                <a:ext cx="140652" cy="347149"/>
              </a:xfrm>
              <a:custGeom>
                <a:avLst/>
                <a:gdLst/>
                <a:ahLst/>
                <a:cxnLst/>
                <a:rect l="0" t="0" r="0" b="0"/>
                <a:pathLst>
                  <a:path w="140652" h="347149">
                    <a:moveTo>
                      <a:pt x="130659" y="23240"/>
                    </a:moveTo>
                    <a:lnTo>
                      <a:pt x="116330" y="8911"/>
                    </a:lnTo>
                    <a:lnTo>
                      <a:pt x="93300" y="1876"/>
                    </a:lnTo>
                    <a:lnTo>
                      <a:pt x="78761" y="0"/>
                    </a:lnTo>
                    <a:lnTo>
                      <a:pt x="50611" y="5913"/>
                    </a:lnTo>
                    <a:lnTo>
                      <a:pt x="36806" y="11689"/>
                    </a:lnTo>
                    <a:lnTo>
                      <a:pt x="17469" y="30103"/>
                    </a:lnTo>
                    <a:lnTo>
                      <a:pt x="10213" y="41312"/>
                    </a:lnTo>
                    <a:lnTo>
                      <a:pt x="0" y="85745"/>
                    </a:lnTo>
                    <a:lnTo>
                      <a:pt x="3066" y="97901"/>
                    </a:lnTo>
                    <a:lnTo>
                      <a:pt x="9608" y="107504"/>
                    </a:lnTo>
                    <a:lnTo>
                      <a:pt x="28873" y="122174"/>
                    </a:lnTo>
                    <a:lnTo>
                      <a:pt x="83821" y="155771"/>
                    </a:lnTo>
                    <a:lnTo>
                      <a:pt x="119797" y="191601"/>
                    </a:lnTo>
                    <a:lnTo>
                      <a:pt x="132329" y="215034"/>
                    </a:lnTo>
                    <a:lnTo>
                      <a:pt x="140651" y="260683"/>
                    </a:lnTo>
                    <a:lnTo>
                      <a:pt x="134600" y="290724"/>
                    </a:lnTo>
                    <a:lnTo>
                      <a:pt x="128787" y="305033"/>
                    </a:lnTo>
                    <a:lnTo>
                      <a:pt x="110333" y="324931"/>
                    </a:lnTo>
                    <a:lnTo>
                      <a:pt x="99114" y="332337"/>
                    </a:lnTo>
                    <a:lnTo>
                      <a:pt x="22692" y="347148"/>
                    </a:lnTo>
                  </a:path>
                </a:pathLst>
              </a:custGeom>
              <a:ln w="4883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75" name="Straight Connector 74"/>
            <p:cNvCxnSpPr/>
            <p:nvPr/>
          </p:nvCxnSpPr>
          <p:spPr>
            <a:xfrm>
              <a:off x="5708081" y="4507660"/>
              <a:ext cx="674802" cy="823258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>
              <a:off x="6328898" y="4494167"/>
              <a:ext cx="674801" cy="75577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88"/>
            <p:cNvGrpSpPr/>
            <p:nvPr/>
          </p:nvGrpSpPr>
          <p:grpSpPr>
            <a:xfrm>
              <a:off x="5991495" y="4522717"/>
              <a:ext cx="1255134" cy="712973"/>
              <a:chOff x="5991495" y="4522717"/>
              <a:chExt cx="1255134" cy="712973"/>
            </a:xfrm>
          </p:grpSpPr>
          <p:sp>
            <p:nvSpPr>
              <p:cNvPr id="77" name="Freeform 76"/>
              <p:cNvSpPr/>
              <p:nvPr/>
            </p:nvSpPr>
            <p:spPr>
              <a:xfrm>
                <a:off x="5991495" y="4602133"/>
                <a:ext cx="134962" cy="202440"/>
              </a:xfrm>
              <a:custGeom>
                <a:avLst/>
                <a:gdLst/>
                <a:ahLst/>
                <a:cxnLst/>
                <a:rect l="0" t="0" r="0" b="0"/>
                <a:pathLst>
                  <a:path w="134962" h="202440">
                    <a:moveTo>
                      <a:pt x="134961" y="0"/>
                    </a:moveTo>
                    <a:lnTo>
                      <a:pt x="88921" y="70559"/>
                    </a:lnTo>
                    <a:lnTo>
                      <a:pt x="44848" y="146787"/>
                    </a:lnTo>
                    <a:lnTo>
                      <a:pt x="0" y="202439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6018491" y="4642620"/>
                <a:ext cx="107970" cy="134963"/>
              </a:xfrm>
              <a:custGeom>
                <a:avLst/>
                <a:gdLst/>
                <a:ahLst/>
                <a:cxnLst/>
                <a:rect l="0" t="0" r="0" b="0"/>
                <a:pathLst>
                  <a:path w="107970" h="134963">
                    <a:moveTo>
                      <a:pt x="107969" y="134962"/>
                    </a:moveTo>
                    <a:lnTo>
                      <a:pt x="44519" y="59892"/>
                    </a:lnTo>
                    <a:lnTo>
                      <a:pt x="7936" y="17681"/>
                    </a:lnTo>
                    <a:lnTo>
                      <a:pt x="0" y="0"/>
                    </a:lnTo>
                  </a:path>
                </a:pathLst>
              </a:custGeom>
              <a:ln w="48839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6137518" y="4629128"/>
                <a:ext cx="123903" cy="404881"/>
              </a:xfrm>
              <a:custGeom>
                <a:avLst/>
                <a:gdLst/>
                <a:ahLst/>
                <a:cxnLst/>
                <a:rect l="0" t="0" r="0" b="0"/>
                <a:pathLst>
                  <a:path w="123903" h="404881">
                    <a:moveTo>
                      <a:pt x="123902" y="0"/>
                    </a:moveTo>
                    <a:lnTo>
                      <a:pt x="88636" y="69060"/>
                    </a:lnTo>
                    <a:lnTo>
                      <a:pt x="59483" y="148595"/>
                    </a:lnTo>
                    <a:lnTo>
                      <a:pt x="20188" y="227944"/>
                    </a:lnTo>
                    <a:lnTo>
                      <a:pt x="4828" y="249265"/>
                    </a:lnTo>
                    <a:lnTo>
                      <a:pt x="1031" y="251651"/>
                    </a:lnTo>
                    <a:lnTo>
                      <a:pt x="0" y="248744"/>
                    </a:lnTo>
                    <a:lnTo>
                      <a:pt x="812" y="242306"/>
                    </a:lnTo>
                    <a:lnTo>
                      <a:pt x="16284" y="218918"/>
                    </a:lnTo>
                    <a:lnTo>
                      <a:pt x="39863" y="192993"/>
                    </a:lnTo>
                    <a:lnTo>
                      <a:pt x="48381" y="190144"/>
                    </a:lnTo>
                    <a:lnTo>
                      <a:pt x="57060" y="191244"/>
                    </a:lnTo>
                    <a:lnTo>
                      <a:pt x="74700" y="200463"/>
                    </a:lnTo>
                    <a:lnTo>
                      <a:pt x="92536" y="214558"/>
                    </a:lnTo>
                    <a:lnTo>
                      <a:pt x="102464" y="238816"/>
                    </a:lnTo>
                    <a:lnTo>
                      <a:pt x="108837" y="303264"/>
                    </a:lnTo>
                    <a:lnTo>
                      <a:pt x="99321" y="361481"/>
                    </a:lnTo>
                    <a:lnTo>
                      <a:pt x="83413" y="404880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6301903" y="498002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4884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6290189" y="4950673"/>
                <a:ext cx="135209" cy="245283"/>
              </a:xfrm>
              <a:custGeom>
                <a:avLst/>
                <a:gdLst/>
                <a:ahLst/>
                <a:cxnLst/>
                <a:rect l="0" t="0" r="0" b="0"/>
                <a:pathLst>
                  <a:path w="135209" h="245283">
                    <a:moveTo>
                      <a:pt x="52201" y="83329"/>
                    </a:moveTo>
                    <a:lnTo>
                      <a:pt x="66530" y="97658"/>
                    </a:lnTo>
                    <a:lnTo>
                      <a:pt x="89560" y="104694"/>
                    </a:lnTo>
                    <a:lnTo>
                      <a:pt x="104099" y="106569"/>
                    </a:lnTo>
                    <a:lnTo>
                      <a:pt x="115291" y="103321"/>
                    </a:lnTo>
                    <a:lnTo>
                      <a:pt x="124252" y="96658"/>
                    </a:lnTo>
                    <a:lnTo>
                      <a:pt x="131725" y="87716"/>
                    </a:lnTo>
                    <a:lnTo>
                      <a:pt x="135208" y="77256"/>
                    </a:lnTo>
                    <a:lnTo>
                      <a:pt x="135079" y="53638"/>
                    </a:lnTo>
                    <a:lnTo>
                      <a:pt x="126025" y="32144"/>
                    </a:lnTo>
                    <a:lnTo>
                      <a:pt x="119411" y="22214"/>
                    </a:lnTo>
                    <a:lnTo>
                      <a:pt x="100067" y="7180"/>
                    </a:lnTo>
                    <a:lnTo>
                      <a:pt x="88610" y="1073"/>
                    </a:lnTo>
                    <a:lnTo>
                      <a:pt x="76474" y="0"/>
                    </a:lnTo>
                    <a:lnTo>
                      <a:pt x="50993" y="6805"/>
                    </a:lnTo>
                    <a:lnTo>
                      <a:pt x="18520" y="27498"/>
                    </a:lnTo>
                    <a:lnTo>
                      <a:pt x="7241" y="52018"/>
                    </a:lnTo>
                    <a:lnTo>
                      <a:pt x="0" y="116632"/>
                    </a:lnTo>
                    <a:lnTo>
                      <a:pt x="7008" y="143617"/>
                    </a:lnTo>
                    <a:lnTo>
                      <a:pt x="61713" y="220535"/>
                    </a:lnTo>
                    <a:lnTo>
                      <a:pt x="79193" y="245282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6477351" y="4522717"/>
                <a:ext cx="161949" cy="187640"/>
              </a:xfrm>
              <a:custGeom>
                <a:avLst/>
                <a:gdLst/>
                <a:ahLst/>
                <a:cxnLst/>
                <a:rect l="0" t="0" r="0" b="0"/>
                <a:pathLst>
                  <a:path w="161949" h="187640">
                    <a:moveTo>
                      <a:pt x="161948" y="79416"/>
                    </a:moveTo>
                    <a:lnTo>
                      <a:pt x="149673" y="48593"/>
                    </a:lnTo>
                    <a:lnTo>
                      <a:pt x="111440" y="3028"/>
                    </a:lnTo>
                    <a:lnTo>
                      <a:pt x="102784" y="0"/>
                    </a:lnTo>
                    <a:lnTo>
                      <a:pt x="94015" y="980"/>
                    </a:lnTo>
                    <a:lnTo>
                      <a:pt x="85170" y="4633"/>
                    </a:lnTo>
                    <a:lnTo>
                      <a:pt x="79272" y="13066"/>
                    </a:lnTo>
                    <a:lnTo>
                      <a:pt x="72720" y="38431"/>
                    </a:lnTo>
                    <a:lnTo>
                      <a:pt x="73972" y="50593"/>
                    </a:lnTo>
                    <a:lnTo>
                      <a:pt x="103050" y="121125"/>
                    </a:lnTo>
                    <a:lnTo>
                      <a:pt x="112278" y="147437"/>
                    </a:lnTo>
                    <a:lnTo>
                      <a:pt x="112340" y="159253"/>
                    </a:lnTo>
                    <a:lnTo>
                      <a:pt x="104411" y="180378"/>
                    </a:lnTo>
                    <a:lnTo>
                      <a:pt x="96599" y="185711"/>
                    </a:lnTo>
                    <a:lnTo>
                      <a:pt x="75923" y="187639"/>
                    </a:lnTo>
                    <a:lnTo>
                      <a:pt x="55737" y="179498"/>
                    </a:lnTo>
                    <a:lnTo>
                      <a:pt x="46155" y="173129"/>
                    </a:lnTo>
                    <a:lnTo>
                      <a:pt x="31510" y="154056"/>
                    </a:lnTo>
                    <a:lnTo>
                      <a:pt x="0" y="79416"/>
                    </a:lnTo>
                  </a:path>
                </a:pathLst>
              </a:custGeom>
              <a:ln w="48837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6612314" y="4750590"/>
                <a:ext cx="67481" cy="80978"/>
              </a:xfrm>
              <a:custGeom>
                <a:avLst/>
                <a:gdLst/>
                <a:ahLst/>
                <a:cxnLst/>
                <a:rect l="0" t="0" r="0" b="0"/>
                <a:pathLst>
                  <a:path w="67481" h="80978">
                    <a:moveTo>
                      <a:pt x="67480" y="0"/>
                    </a:moveTo>
                    <a:lnTo>
                      <a:pt x="0" y="80977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6760771" y="454814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4884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6720276" y="4588637"/>
                <a:ext cx="175452" cy="296913"/>
              </a:xfrm>
              <a:custGeom>
                <a:avLst/>
                <a:gdLst/>
                <a:ahLst/>
                <a:cxnLst/>
                <a:rect l="0" t="0" r="0" b="0"/>
                <a:pathLst>
                  <a:path w="175452" h="296913">
                    <a:moveTo>
                      <a:pt x="175451" y="0"/>
                    </a:moveTo>
                    <a:lnTo>
                      <a:pt x="153901" y="24548"/>
                    </a:lnTo>
                    <a:lnTo>
                      <a:pt x="112000" y="93854"/>
                    </a:lnTo>
                    <a:lnTo>
                      <a:pt x="78102" y="161871"/>
                    </a:lnTo>
                    <a:lnTo>
                      <a:pt x="37423" y="238923"/>
                    </a:lnTo>
                    <a:lnTo>
                      <a:pt x="0" y="296912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6830848" y="4818068"/>
                <a:ext cx="91873" cy="158468"/>
              </a:xfrm>
              <a:custGeom>
                <a:avLst/>
                <a:gdLst/>
                <a:ahLst/>
                <a:cxnLst/>
                <a:rect l="0" t="0" r="0" b="0"/>
                <a:pathLst>
                  <a:path w="91873" h="158468">
                    <a:moveTo>
                      <a:pt x="37890" y="0"/>
                    </a:moveTo>
                    <a:lnTo>
                      <a:pt x="14871" y="69058"/>
                    </a:lnTo>
                    <a:lnTo>
                      <a:pt x="1299" y="125772"/>
                    </a:lnTo>
                    <a:lnTo>
                      <a:pt x="0" y="142329"/>
                    </a:lnTo>
                    <a:lnTo>
                      <a:pt x="3634" y="151867"/>
                    </a:lnTo>
                    <a:lnTo>
                      <a:pt x="10554" y="156727"/>
                    </a:lnTo>
                    <a:lnTo>
                      <a:pt x="19666" y="158467"/>
                    </a:lnTo>
                    <a:lnTo>
                      <a:pt x="28740" y="156629"/>
                    </a:lnTo>
                    <a:lnTo>
                      <a:pt x="46819" y="146588"/>
                    </a:lnTo>
                    <a:lnTo>
                      <a:pt x="60853" y="128130"/>
                    </a:lnTo>
                    <a:lnTo>
                      <a:pt x="72088" y="109430"/>
                    </a:lnTo>
                    <a:lnTo>
                      <a:pt x="91872" y="94470"/>
                    </a:lnTo>
                  </a:path>
                </a:pathLst>
              </a:custGeom>
              <a:ln w="4883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6918710" y="4975845"/>
                <a:ext cx="137797" cy="179628"/>
              </a:xfrm>
              <a:custGeom>
                <a:avLst/>
                <a:gdLst/>
                <a:ahLst/>
                <a:cxnLst/>
                <a:rect l="0" t="0" r="0" b="0"/>
                <a:pathLst>
                  <a:path w="137797" h="179628">
                    <a:moveTo>
                      <a:pt x="44501" y="4175"/>
                    </a:moveTo>
                    <a:lnTo>
                      <a:pt x="63285" y="60530"/>
                    </a:lnTo>
                    <a:lnTo>
                      <a:pt x="79841" y="78208"/>
                    </a:lnTo>
                    <a:lnTo>
                      <a:pt x="90555" y="85022"/>
                    </a:lnTo>
                    <a:lnTo>
                      <a:pt x="102196" y="86565"/>
                    </a:lnTo>
                    <a:lnTo>
                      <a:pt x="127127" y="80283"/>
                    </a:lnTo>
                    <a:lnTo>
                      <a:pt x="134075" y="72908"/>
                    </a:lnTo>
                    <a:lnTo>
                      <a:pt x="137208" y="63493"/>
                    </a:lnTo>
                    <a:lnTo>
                      <a:pt x="137796" y="52718"/>
                    </a:lnTo>
                    <a:lnTo>
                      <a:pt x="130452" y="32748"/>
                    </a:lnTo>
                    <a:lnTo>
                      <a:pt x="124295" y="23223"/>
                    </a:lnTo>
                    <a:lnTo>
                      <a:pt x="105458" y="8642"/>
                    </a:lnTo>
                    <a:lnTo>
                      <a:pt x="94137" y="2654"/>
                    </a:lnTo>
                    <a:lnTo>
                      <a:pt x="69560" y="0"/>
                    </a:lnTo>
                    <a:lnTo>
                      <a:pt x="56708" y="1392"/>
                    </a:lnTo>
                    <a:lnTo>
                      <a:pt x="34432" y="14935"/>
                    </a:lnTo>
                    <a:lnTo>
                      <a:pt x="16032" y="35950"/>
                    </a:lnTo>
                    <a:lnTo>
                      <a:pt x="2856" y="60285"/>
                    </a:lnTo>
                    <a:lnTo>
                      <a:pt x="0" y="90096"/>
                    </a:lnTo>
                    <a:lnTo>
                      <a:pt x="5228" y="120341"/>
                    </a:lnTo>
                    <a:lnTo>
                      <a:pt x="29024" y="160196"/>
                    </a:lnTo>
                    <a:lnTo>
                      <a:pt x="44501" y="179627"/>
                    </a:lnTo>
                  </a:path>
                </a:pathLst>
              </a:custGeom>
              <a:ln w="4883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7058408" y="5125221"/>
                <a:ext cx="188221" cy="110469"/>
              </a:xfrm>
              <a:custGeom>
                <a:avLst/>
                <a:gdLst/>
                <a:ahLst/>
                <a:cxnLst/>
                <a:rect l="0" t="0" r="0" b="0"/>
                <a:pathLst>
                  <a:path w="188221" h="110469">
                    <a:moveTo>
                      <a:pt x="26271" y="3259"/>
                    </a:moveTo>
                    <a:lnTo>
                      <a:pt x="4751" y="73815"/>
                    </a:lnTo>
                    <a:lnTo>
                      <a:pt x="901" y="110468"/>
                    </a:lnTo>
                    <a:lnTo>
                      <a:pt x="0" y="99891"/>
                    </a:lnTo>
                    <a:lnTo>
                      <a:pt x="18126" y="29255"/>
                    </a:lnTo>
                    <a:lnTo>
                      <a:pt x="25341" y="19090"/>
                    </a:lnTo>
                    <a:lnTo>
                      <a:pt x="45352" y="3797"/>
                    </a:lnTo>
                    <a:lnTo>
                      <a:pt x="69240" y="0"/>
                    </a:lnTo>
                    <a:lnTo>
                      <a:pt x="121232" y="9779"/>
                    </a:lnTo>
                    <a:lnTo>
                      <a:pt x="188220" y="43745"/>
                    </a:lnTo>
                  </a:path>
                </a:pathLst>
              </a:custGeom>
              <a:ln w="48836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768580" y="400082"/>
            <a:ext cx="5780146" cy="1000209"/>
            <a:chOff x="768580" y="400082"/>
            <a:chExt cx="5780146" cy="1000209"/>
          </a:xfrm>
        </p:grpSpPr>
        <p:sp>
          <p:nvSpPr>
            <p:cNvPr id="2" name="Freeform 1"/>
            <p:cNvSpPr/>
            <p:nvPr/>
          </p:nvSpPr>
          <p:spPr>
            <a:xfrm>
              <a:off x="1042321" y="421139"/>
              <a:ext cx="31586" cy="536955"/>
            </a:xfrm>
            <a:custGeom>
              <a:avLst/>
              <a:gdLst/>
              <a:ahLst/>
              <a:cxnLst/>
              <a:rect l="0" t="0" r="0" b="0"/>
              <a:pathLst>
                <a:path w="31586" h="536955">
                  <a:moveTo>
                    <a:pt x="31585" y="0"/>
                  </a:moveTo>
                  <a:lnTo>
                    <a:pt x="16931" y="49552"/>
                  </a:lnTo>
                  <a:lnTo>
                    <a:pt x="12425" y="100080"/>
                  </a:lnTo>
                  <a:lnTo>
                    <a:pt x="10903" y="163225"/>
                  </a:lnTo>
                  <a:lnTo>
                    <a:pt x="10639" y="210060"/>
                  </a:lnTo>
                  <a:lnTo>
                    <a:pt x="9391" y="270731"/>
                  </a:lnTo>
                  <a:lnTo>
                    <a:pt x="3302" y="319903"/>
                  </a:lnTo>
                  <a:lnTo>
                    <a:pt x="978" y="366447"/>
                  </a:lnTo>
                  <a:lnTo>
                    <a:pt x="290" y="422483"/>
                  </a:lnTo>
                  <a:lnTo>
                    <a:pt x="86" y="475480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8580" y="410611"/>
              <a:ext cx="494840" cy="94757"/>
            </a:xfrm>
            <a:custGeom>
              <a:avLst/>
              <a:gdLst/>
              <a:ahLst/>
              <a:cxnLst/>
              <a:rect l="0" t="0" r="0" b="0"/>
              <a:pathLst>
                <a:path w="494840" h="94757">
                  <a:moveTo>
                    <a:pt x="494839" y="0"/>
                  </a:moveTo>
                  <a:lnTo>
                    <a:pt x="433729" y="17958"/>
                  </a:lnTo>
                  <a:lnTo>
                    <a:pt x="379297" y="35149"/>
                  </a:lnTo>
                  <a:lnTo>
                    <a:pt x="330753" y="45639"/>
                  </a:lnTo>
                  <a:lnTo>
                    <a:pt x="271916" y="50567"/>
                  </a:lnTo>
                  <a:lnTo>
                    <a:pt x="221208" y="57617"/>
                  </a:lnTo>
                  <a:lnTo>
                    <a:pt x="165369" y="67114"/>
                  </a:lnTo>
                  <a:lnTo>
                    <a:pt x="104370" y="77337"/>
                  </a:lnTo>
                  <a:lnTo>
                    <a:pt x="47432" y="8777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63419" y="400082"/>
              <a:ext cx="358148" cy="607150"/>
            </a:xfrm>
            <a:custGeom>
              <a:avLst/>
              <a:gdLst/>
              <a:ahLst/>
              <a:cxnLst/>
              <a:rect l="0" t="0" r="0" b="0"/>
              <a:pathLst>
                <a:path w="358148" h="607150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0" y="221962"/>
                  </a:lnTo>
                  <a:lnTo>
                    <a:pt x="0" y="266716"/>
                  </a:lnTo>
                  <a:lnTo>
                    <a:pt x="0" y="312733"/>
                  </a:lnTo>
                  <a:lnTo>
                    <a:pt x="0" y="375761"/>
                  </a:lnTo>
                  <a:lnTo>
                    <a:pt x="0" y="427452"/>
                  </a:lnTo>
                  <a:lnTo>
                    <a:pt x="0" y="483842"/>
                  </a:lnTo>
                  <a:lnTo>
                    <a:pt x="0" y="532395"/>
                  </a:lnTo>
                  <a:lnTo>
                    <a:pt x="0" y="572778"/>
                  </a:lnTo>
                  <a:lnTo>
                    <a:pt x="3120" y="513475"/>
                  </a:lnTo>
                  <a:lnTo>
                    <a:pt x="14654" y="459266"/>
                  </a:lnTo>
                  <a:lnTo>
                    <a:pt x="29368" y="413074"/>
                  </a:lnTo>
                  <a:lnTo>
                    <a:pt x="40738" y="395718"/>
                  </a:lnTo>
                  <a:lnTo>
                    <a:pt x="56711" y="383325"/>
                  </a:lnTo>
                  <a:lnTo>
                    <a:pt x="65883" y="378383"/>
                  </a:lnTo>
                  <a:lnTo>
                    <a:pt x="75508" y="377428"/>
                  </a:lnTo>
                  <a:lnTo>
                    <a:pt x="95560" y="382605"/>
                  </a:lnTo>
                  <a:lnTo>
                    <a:pt x="120991" y="398674"/>
                  </a:lnTo>
                  <a:lnTo>
                    <a:pt x="143344" y="423842"/>
                  </a:lnTo>
                  <a:lnTo>
                    <a:pt x="159196" y="470294"/>
                  </a:lnTo>
                  <a:lnTo>
                    <a:pt x="171302" y="522922"/>
                  </a:lnTo>
                  <a:lnTo>
                    <a:pt x="178637" y="576513"/>
                  </a:lnTo>
                  <a:lnTo>
                    <a:pt x="181093" y="577364"/>
                  </a:lnTo>
                  <a:lnTo>
                    <a:pt x="183899" y="574423"/>
                  </a:lnTo>
                  <a:lnTo>
                    <a:pt x="199149" y="545655"/>
                  </a:lnTo>
                  <a:lnTo>
                    <a:pt x="255443" y="494938"/>
                  </a:lnTo>
                  <a:lnTo>
                    <a:pt x="316097" y="461068"/>
                  </a:lnTo>
                  <a:lnTo>
                    <a:pt x="352428" y="434746"/>
                  </a:lnTo>
                  <a:lnTo>
                    <a:pt x="356615" y="425532"/>
                  </a:lnTo>
                  <a:lnTo>
                    <a:pt x="358147" y="402815"/>
                  </a:lnTo>
                  <a:lnTo>
                    <a:pt x="354578" y="393716"/>
                  </a:lnTo>
                  <a:lnTo>
                    <a:pt x="341254" y="380486"/>
                  </a:lnTo>
                  <a:lnTo>
                    <a:pt x="332788" y="377660"/>
                  </a:lnTo>
                  <a:lnTo>
                    <a:pt x="314022" y="377639"/>
                  </a:lnTo>
                  <a:lnTo>
                    <a:pt x="283727" y="389794"/>
                  </a:lnTo>
                  <a:lnTo>
                    <a:pt x="258113" y="408213"/>
                  </a:lnTo>
                  <a:lnTo>
                    <a:pt x="214248" y="458379"/>
                  </a:lnTo>
                  <a:lnTo>
                    <a:pt x="206356" y="482534"/>
                  </a:lnTo>
                  <a:lnTo>
                    <a:pt x="205032" y="525899"/>
                  </a:lnTo>
                  <a:lnTo>
                    <a:pt x="210448" y="553097"/>
                  </a:lnTo>
                  <a:lnTo>
                    <a:pt x="220655" y="576884"/>
                  </a:lnTo>
                  <a:lnTo>
                    <a:pt x="236109" y="592915"/>
                  </a:lnTo>
                  <a:lnTo>
                    <a:pt x="245144" y="598828"/>
                  </a:lnTo>
                  <a:lnTo>
                    <a:pt x="280216" y="607149"/>
                  </a:lnTo>
                  <a:lnTo>
                    <a:pt x="330139" y="601859"/>
                  </a:lnTo>
                  <a:lnTo>
                    <a:pt x="347441" y="600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10597" y="473782"/>
              <a:ext cx="234294" cy="576059"/>
            </a:xfrm>
            <a:custGeom>
              <a:avLst/>
              <a:gdLst/>
              <a:ahLst/>
              <a:cxnLst/>
              <a:rect l="0" t="0" r="0" b="0"/>
              <a:pathLst>
                <a:path w="234294" h="57605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12621" y="137367"/>
                  </a:lnTo>
                  <a:lnTo>
                    <a:pt x="18546" y="195287"/>
                  </a:lnTo>
                  <a:lnTo>
                    <a:pt x="25046" y="257984"/>
                  </a:lnTo>
                  <a:lnTo>
                    <a:pt x="26172" y="317425"/>
                  </a:lnTo>
                  <a:lnTo>
                    <a:pt x="26506" y="379491"/>
                  </a:lnTo>
                  <a:lnTo>
                    <a:pt x="26604" y="442335"/>
                  </a:lnTo>
                  <a:lnTo>
                    <a:pt x="26634" y="494230"/>
                  </a:lnTo>
                  <a:lnTo>
                    <a:pt x="25474" y="545498"/>
                  </a:lnTo>
                  <a:lnTo>
                    <a:pt x="23525" y="546160"/>
                  </a:lnTo>
                  <a:lnTo>
                    <a:pt x="21056" y="543091"/>
                  </a:lnTo>
                  <a:lnTo>
                    <a:pt x="17581" y="516415"/>
                  </a:lnTo>
                  <a:lnTo>
                    <a:pt x="22140" y="478875"/>
                  </a:lnTo>
                  <a:lnTo>
                    <a:pt x="42567" y="432674"/>
                  </a:lnTo>
                  <a:lnTo>
                    <a:pt x="76027" y="384747"/>
                  </a:lnTo>
                  <a:lnTo>
                    <a:pt x="96166" y="375720"/>
                  </a:lnTo>
                  <a:lnTo>
                    <a:pt x="120715" y="372877"/>
                  </a:lnTo>
                  <a:lnTo>
                    <a:pt x="159673" y="379024"/>
                  </a:lnTo>
                  <a:lnTo>
                    <a:pt x="192793" y="395143"/>
                  </a:lnTo>
                  <a:lnTo>
                    <a:pt x="210064" y="408026"/>
                  </a:lnTo>
                  <a:lnTo>
                    <a:pt x="227351" y="434022"/>
                  </a:lnTo>
                  <a:lnTo>
                    <a:pt x="234293" y="469540"/>
                  </a:lnTo>
                  <a:lnTo>
                    <a:pt x="230761" y="504111"/>
                  </a:lnTo>
                  <a:lnTo>
                    <a:pt x="222259" y="522747"/>
                  </a:lnTo>
                  <a:lnTo>
                    <a:pt x="209511" y="538828"/>
                  </a:lnTo>
                  <a:lnTo>
                    <a:pt x="182604" y="559866"/>
                  </a:lnTo>
                  <a:lnTo>
                    <a:pt x="151235" y="572858"/>
                  </a:lnTo>
                  <a:lnTo>
                    <a:pt x="113994" y="576058"/>
                  </a:lnTo>
                  <a:lnTo>
                    <a:pt x="72496" y="570371"/>
                  </a:lnTo>
                  <a:lnTo>
                    <a:pt x="47703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82374" y="794576"/>
              <a:ext cx="149892" cy="247209"/>
            </a:xfrm>
            <a:custGeom>
              <a:avLst/>
              <a:gdLst/>
              <a:ahLst/>
              <a:cxnLst/>
              <a:rect l="0" t="0" r="0" b="0"/>
              <a:pathLst>
                <a:path w="149892" h="247209">
                  <a:moveTo>
                    <a:pt x="133895" y="5589"/>
                  </a:moveTo>
                  <a:lnTo>
                    <a:pt x="117127" y="0"/>
                  </a:lnTo>
                  <a:lnTo>
                    <a:pt x="99537" y="3495"/>
                  </a:lnTo>
                  <a:lnTo>
                    <a:pt x="73022" y="18617"/>
                  </a:lnTo>
                  <a:lnTo>
                    <a:pt x="50348" y="41035"/>
                  </a:lnTo>
                  <a:lnTo>
                    <a:pt x="15832" y="97561"/>
                  </a:lnTo>
                  <a:lnTo>
                    <a:pt x="3117" y="133446"/>
                  </a:lnTo>
                  <a:lnTo>
                    <a:pt x="0" y="178913"/>
                  </a:lnTo>
                  <a:lnTo>
                    <a:pt x="3416" y="208184"/>
                  </a:lnTo>
                  <a:lnTo>
                    <a:pt x="15073" y="230552"/>
                  </a:lnTo>
                  <a:lnTo>
                    <a:pt x="23095" y="239793"/>
                  </a:lnTo>
                  <a:lnTo>
                    <a:pt x="33122" y="244783"/>
                  </a:lnTo>
                  <a:lnTo>
                    <a:pt x="56742" y="247208"/>
                  </a:lnTo>
                  <a:lnTo>
                    <a:pt x="79717" y="241267"/>
                  </a:lnTo>
                  <a:lnTo>
                    <a:pt x="100457" y="229658"/>
                  </a:lnTo>
                  <a:lnTo>
                    <a:pt x="140208" y="183579"/>
                  </a:lnTo>
                  <a:lnTo>
                    <a:pt x="148399" y="156835"/>
                  </a:lnTo>
                  <a:lnTo>
                    <a:pt x="149891" y="115134"/>
                  </a:lnTo>
                  <a:lnTo>
                    <a:pt x="144514" y="92880"/>
                  </a:lnTo>
                  <a:lnTo>
                    <a:pt x="121998" y="59530"/>
                  </a:lnTo>
                  <a:lnTo>
                    <a:pt x="102309" y="37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26798" y="873865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0" y="0"/>
                  </a:moveTo>
                  <a:lnTo>
                    <a:pt x="56395" y="57565"/>
                  </a:lnTo>
                  <a:lnTo>
                    <a:pt x="96868" y="100344"/>
                  </a:lnTo>
                  <a:lnTo>
                    <a:pt x="126342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37326" y="831751"/>
              <a:ext cx="200043" cy="463255"/>
            </a:xfrm>
            <a:custGeom>
              <a:avLst/>
              <a:gdLst/>
              <a:ahLst/>
              <a:cxnLst/>
              <a:rect l="0" t="0" r="0" b="0"/>
              <a:pathLst>
                <a:path w="200043" h="463255">
                  <a:moveTo>
                    <a:pt x="200042" y="0"/>
                  </a:moveTo>
                  <a:lnTo>
                    <a:pt x="165295" y="63450"/>
                  </a:lnTo>
                  <a:lnTo>
                    <a:pt x="145042" y="124664"/>
                  </a:lnTo>
                  <a:lnTo>
                    <a:pt x="124447" y="176573"/>
                  </a:lnTo>
                  <a:lnTo>
                    <a:pt x="94642" y="235093"/>
                  </a:lnTo>
                  <a:lnTo>
                    <a:pt x="71099" y="293868"/>
                  </a:lnTo>
                  <a:lnTo>
                    <a:pt x="44429" y="347318"/>
                  </a:lnTo>
                  <a:lnTo>
                    <a:pt x="23702" y="40730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97483" y="797147"/>
              <a:ext cx="172110" cy="255703"/>
            </a:xfrm>
            <a:custGeom>
              <a:avLst/>
              <a:gdLst/>
              <a:ahLst/>
              <a:cxnLst/>
              <a:rect l="0" t="0" r="0" b="0"/>
              <a:pathLst>
                <a:path w="172110" h="255703">
                  <a:moveTo>
                    <a:pt x="129398" y="13547"/>
                  </a:moveTo>
                  <a:lnTo>
                    <a:pt x="112630" y="2368"/>
                  </a:lnTo>
                  <a:lnTo>
                    <a:pt x="91920" y="0"/>
                  </a:lnTo>
                  <a:lnTo>
                    <a:pt x="68287" y="4016"/>
                  </a:lnTo>
                  <a:lnTo>
                    <a:pt x="36422" y="19432"/>
                  </a:lnTo>
                  <a:lnTo>
                    <a:pt x="19445" y="32150"/>
                  </a:lnTo>
                  <a:lnTo>
                    <a:pt x="2323" y="58053"/>
                  </a:lnTo>
                  <a:lnTo>
                    <a:pt x="0" y="77781"/>
                  </a:lnTo>
                  <a:lnTo>
                    <a:pt x="1019" y="87955"/>
                  </a:lnTo>
                  <a:lnTo>
                    <a:pt x="6377" y="94738"/>
                  </a:lnTo>
                  <a:lnTo>
                    <a:pt x="66364" y="115518"/>
                  </a:lnTo>
                  <a:lnTo>
                    <a:pt x="128240" y="137566"/>
                  </a:lnTo>
                  <a:lnTo>
                    <a:pt x="167387" y="168583"/>
                  </a:lnTo>
                  <a:lnTo>
                    <a:pt x="171102" y="176566"/>
                  </a:lnTo>
                  <a:lnTo>
                    <a:pt x="172109" y="194794"/>
                  </a:lnTo>
                  <a:lnTo>
                    <a:pt x="165538" y="211474"/>
                  </a:lnTo>
                  <a:lnTo>
                    <a:pt x="160510" y="219198"/>
                  </a:lnTo>
                  <a:lnTo>
                    <a:pt x="142446" y="230899"/>
                  </a:lnTo>
                  <a:lnTo>
                    <a:pt x="79210" y="250530"/>
                  </a:lnTo>
                  <a:lnTo>
                    <a:pt x="24113" y="2557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85326" y="533290"/>
              <a:ext cx="136395" cy="519560"/>
            </a:xfrm>
            <a:custGeom>
              <a:avLst/>
              <a:gdLst/>
              <a:ahLst/>
              <a:cxnLst/>
              <a:rect l="0" t="0" r="0" b="0"/>
              <a:pathLst>
                <a:path w="136395" h="519560">
                  <a:moveTo>
                    <a:pt x="41637" y="519559"/>
                  </a:moveTo>
                  <a:lnTo>
                    <a:pt x="41637" y="460942"/>
                  </a:lnTo>
                  <a:lnTo>
                    <a:pt x="33232" y="398363"/>
                  </a:lnTo>
                  <a:lnTo>
                    <a:pt x="24849" y="347039"/>
                  </a:lnTo>
                  <a:lnTo>
                    <a:pt x="20675" y="293617"/>
                  </a:lnTo>
                  <a:lnTo>
                    <a:pt x="13720" y="235025"/>
                  </a:lnTo>
                  <a:lnTo>
                    <a:pt x="9969" y="182439"/>
                  </a:lnTo>
                  <a:lnTo>
                    <a:pt x="1933" y="128924"/>
                  </a:lnTo>
                  <a:lnTo>
                    <a:pt x="0" y="73639"/>
                  </a:lnTo>
                  <a:lnTo>
                    <a:pt x="5974" y="48802"/>
                  </a:lnTo>
                  <a:lnTo>
                    <a:pt x="10843" y="37265"/>
                  </a:lnTo>
                  <a:lnTo>
                    <a:pt x="25612" y="21327"/>
                  </a:lnTo>
                  <a:lnTo>
                    <a:pt x="63688" y="1563"/>
                  </a:lnTo>
                  <a:lnTo>
                    <a:pt x="84193" y="0"/>
                  </a:lnTo>
                  <a:lnTo>
                    <a:pt x="103835" y="4375"/>
                  </a:lnTo>
                  <a:lnTo>
                    <a:pt x="136394" y="24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53264" y="842279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92908" y="23720"/>
                  </a:lnTo>
                  <a:lnTo>
                    <a:pt x="38976" y="312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32248" y="821039"/>
              <a:ext cx="126650" cy="252868"/>
            </a:xfrm>
            <a:custGeom>
              <a:avLst/>
              <a:gdLst/>
              <a:ahLst/>
              <a:cxnLst/>
              <a:rect l="0" t="0" r="0" b="0"/>
              <a:pathLst>
                <a:path w="126650" h="252868">
                  <a:moveTo>
                    <a:pt x="0" y="126525"/>
                  </a:moveTo>
                  <a:lnTo>
                    <a:pt x="52706" y="107397"/>
                  </a:lnTo>
                  <a:lnTo>
                    <a:pt x="113417" y="63056"/>
                  </a:lnTo>
                  <a:lnTo>
                    <a:pt x="121235" y="56137"/>
                  </a:lnTo>
                  <a:lnTo>
                    <a:pt x="125277" y="46844"/>
                  </a:lnTo>
                  <a:lnTo>
                    <a:pt x="126649" y="24041"/>
                  </a:lnTo>
                  <a:lnTo>
                    <a:pt x="123037" y="14919"/>
                  </a:lnTo>
                  <a:lnTo>
                    <a:pt x="109666" y="1663"/>
                  </a:lnTo>
                  <a:lnTo>
                    <a:pt x="101186" y="0"/>
                  </a:lnTo>
                  <a:lnTo>
                    <a:pt x="82407" y="4391"/>
                  </a:lnTo>
                  <a:lnTo>
                    <a:pt x="52103" y="25607"/>
                  </a:lnTo>
                  <a:lnTo>
                    <a:pt x="26487" y="59709"/>
                  </a:lnTo>
                  <a:lnTo>
                    <a:pt x="15257" y="99449"/>
                  </a:lnTo>
                  <a:lnTo>
                    <a:pt x="17519" y="135270"/>
                  </a:lnTo>
                  <a:lnTo>
                    <a:pt x="43497" y="197795"/>
                  </a:lnTo>
                  <a:lnTo>
                    <a:pt x="57937" y="217862"/>
                  </a:lnTo>
                  <a:lnTo>
                    <a:pt x="85797" y="235736"/>
                  </a:lnTo>
                  <a:lnTo>
                    <a:pt x="126342" y="2528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82550" y="871729"/>
              <a:ext cx="133990" cy="223235"/>
            </a:xfrm>
            <a:custGeom>
              <a:avLst/>
              <a:gdLst/>
              <a:ahLst/>
              <a:cxnLst/>
              <a:rect l="0" t="0" r="0" b="0"/>
              <a:pathLst>
                <a:path w="133990" h="223235">
                  <a:moveTo>
                    <a:pt x="60268" y="96892"/>
                  </a:moveTo>
                  <a:lnTo>
                    <a:pt x="71447" y="85714"/>
                  </a:lnTo>
                  <a:lnTo>
                    <a:pt x="127896" y="56459"/>
                  </a:lnTo>
                  <a:lnTo>
                    <a:pt x="132260" y="47710"/>
                  </a:lnTo>
                  <a:lnTo>
                    <a:pt x="133989" y="25511"/>
                  </a:lnTo>
                  <a:lnTo>
                    <a:pt x="130472" y="16549"/>
                  </a:lnTo>
                  <a:lnTo>
                    <a:pt x="117206" y="3473"/>
                  </a:lnTo>
                  <a:lnTo>
                    <a:pt x="96493" y="0"/>
                  </a:lnTo>
                  <a:lnTo>
                    <a:pt x="72859" y="3526"/>
                  </a:lnTo>
                  <a:lnTo>
                    <a:pt x="40992" y="18666"/>
                  </a:lnTo>
                  <a:lnTo>
                    <a:pt x="24015" y="31319"/>
                  </a:lnTo>
                  <a:lnTo>
                    <a:pt x="6893" y="57186"/>
                  </a:lnTo>
                  <a:lnTo>
                    <a:pt x="0" y="92666"/>
                  </a:lnTo>
                  <a:lnTo>
                    <a:pt x="3547" y="132815"/>
                  </a:lnTo>
                  <a:lnTo>
                    <a:pt x="17595" y="168757"/>
                  </a:lnTo>
                  <a:lnTo>
                    <a:pt x="36576" y="196045"/>
                  </a:lnTo>
                  <a:lnTo>
                    <a:pt x="56367" y="208420"/>
                  </a:lnTo>
                  <a:lnTo>
                    <a:pt x="91854" y="223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40841" y="662634"/>
              <a:ext cx="162061" cy="453514"/>
            </a:xfrm>
            <a:custGeom>
              <a:avLst/>
              <a:gdLst/>
              <a:ahLst/>
              <a:cxnLst/>
              <a:rect l="0" t="0" r="0" b="0"/>
              <a:pathLst>
                <a:path w="162061" h="453514">
                  <a:moveTo>
                    <a:pt x="80962" y="358630"/>
                  </a:moveTo>
                  <a:lnTo>
                    <a:pt x="103816" y="304755"/>
                  </a:lnTo>
                  <a:lnTo>
                    <a:pt x="101901" y="274037"/>
                  </a:lnTo>
                  <a:lnTo>
                    <a:pt x="96897" y="253182"/>
                  </a:lnTo>
                  <a:lnTo>
                    <a:pt x="91585" y="245048"/>
                  </a:lnTo>
                  <a:lnTo>
                    <a:pt x="76325" y="232890"/>
                  </a:lnTo>
                  <a:lnTo>
                    <a:pt x="67342" y="231519"/>
                  </a:lnTo>
                  <a:lnTo>
                    <a:pt x="48003" y="236235"/>
                  </a:lnTo>
                  <a:lnTo>
                    <a:pt x="33948" y="249250"/>
                  </a:lnTo>
                  <a:lnTo>
                    <a:pt x="7756" y="306552"/>
                  </a:lnTo>
                  <a:lnTo>
                    <a:pt x="0" y="340860"/>
                  </a:lnTo>
                  <a:lnTo>
                    <a:pt x="821" y="377541"/>
                  </a:lnTo>
                  <a:lnTo>
                    <a:pt x="6739" y="399790"/>
                  </a:lnTo>
                  <a:lnTo>
                    <a:pt x="29603" y="439550"/>
                  </a:lnTo>
                  <a:lnTo>
                    <a:pt x="36194" y="447671"/>
                  </a:lnTo>
                  <a:lnTo>
                    <a:pt x="45267" y="451916"/>
                  </a:lnTo>
                  <a:lnTo>
                    <a:pt x="67827" y="453513"/>
                  </a:lnTo>
                  <a:lnTo>
                    <a:pt x="78054" y="449961"/>
                  </a:lnTo>
                  <a:lnTo>
                    <a:pt x="95657" y="436656"/>
                  </a:lnTo>
                  <a:lnTo>
                    <a:pt x="113132" y="409435"/>
                  </a:lnTo>
                  <a:lnTo>
                    <a:pt x="133219" y="352149"/>
                  </a:lnTo>
                  <a:lnTo>
                    <a:pt x="147566" y="298338"/>
                  </a:lnTo>
                  <a:lnTo>
                    <a:pt x="158148" y="247959"/>
                  </a:lnTo>
                  <a:lnTo>
                    <a:pt x="162060" y="205718"/>
                  </a:lnTo>
                  <a:lnTo>
                    <a:pt x="161143" y="148376"/>
                  </a:lnTo>
                  <a:lnTo>
                    <a:pt x="150353" y="86381"/>
                  </a:lnTo>
                  <a:lnTo>
                    <a:pt x="136956" y="27385"/>
                  </a:lnTo>
                  <a:lnTo>
                    <a:pt x="130024" y="3180"/>
                  </a:lnTo>
                  <a:lnTo>
                    <a:pt x="125368" y="0"/>
                  </a:lnTo>
                  <a:lnTo>
                    <a:pt x="119925" y="2560"/>
                  </a:lnTo>
                  <a:lnTo>
                    <a:pt x="113956" y="8946"/>
                  </a:lnTo>
                  <a:lnTo>
                    <a:pt x="107324" y="31639"/>
                  </a:lnTo>
                  <a:lnTo>
                    <a:pt x="106710" y="74180"/>
                  </a:lnTo>
                  <a:lnTo>
                    <a:pt x="110818" y="122660"/>
                  </a:lnTo>
                  <a:lnTo>
                    <a:pt x="112035" y="178359"/>
                  </a:lnTo>
                  <a:lnTo>
                    <a:pt x="115515" y="231906"/>
                  </a:lnTo>
                  <a:lnTo>
                    <a:pt x="120835" y="284817"/>
                  </a:lnTo>
                  <a:lnTo>
                    <a:pt x="128223" y="343920"/>
                  </a:lnTo>
                  <a:lnTo>
                    <a:pt x="144133" y="4007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74528" y="673823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0" y="216373"/>
                  </a:lnTo>
                  <a:lnTo>
                    <a:pt x="7236" y="273068"/>
                  </a:lnTo>
                  <a:lnTo>
                    <a:pt x="12998" y="331927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37658" y="847219"/>
              <a:ext cx="252685" cy="12378"/>
            </a:xfrm>
            <a:custGeom>
              <a:avLst/>
              <a:gdLst/>
              <a:ahLst/>
              <a:cxnLst/>
              <a:rect l="0" t="0" r="0" b="0"/>
              <a:pathLst>
                <a:path w="252685" h="12378">
                  <a:moveTo>
                    <a:pt x="252684" y="5589"/>
                  </a:moveTo>
                  <a:lnTo>
                    <a:pt x="235916" y="0"/>
                  </a:lnTo>
                  <a:lnTo>
                    <a:pt x="215206" y="3495"/>
                  </a:lnTo>
                  <a:lnTo>
                    <a:pt x="174118" y="12377"/>
                  </a:lnTo>
                  <a:lnTo>
                    <a:pt x="113423" y="9789"/>
                  </a:lnTo>
                  <a:lnTo>
                    <a:pt x="50307" y="6419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90342" y="558010"/>
              <a:ext cx="349157" cy="526932"/>
            </a:xfrm>
            <a:custGeom>
              <a:avLst/>
              <a:gdLst/>
              <a:ahLst/>
              <a:cxnLst/>
              <a:rect l="0" t="0" r="0" b="0"/>
              <a:pathLst>
                <a:path w="349157" h="526932">
                  <a:moveTo>
                    <a:pt x="0" y="0"/>
                  </a:moveTo>
                  <a:lnTo>
                    <a:pt x="5589" y="62093"/>
                  </a:lnTo>
                  <a:lnTo>
                    <a:pt x="9065" y="111204"/>
                  </a:lnTo>
                  <a:lnTo>
                    <a:pt x="15684" y="159031"/>
                  </a:lnTo>
                  <a:lnTo>
                    <a:pt x="25054" y="214017"/>
                  </a:lnTo>
                  <a:lnTo>
                    <a:pt x="28683" y="257335"/>
                  </a:lnTo>
                  <a:lnTo>
                    <a:pt x="31465" y="302714"/>
                  </a:lnTo>
                  <a:lnTo>
                    <a:pt x="36601" y="346279"/>
                  </a:lnTo>
                  <a:lnTo>
                    <a:pt x="39664" y="389038"/>
                  </a:lnTo>
                  <a:lnTo>
                    <a:pt x="41388" y="446333"/>
                  </a:lnTo>
                  <a:lnTo>
                    <a:pt x="36381" y="502025"/>
                  </a:lnTo>
                  <a:lnTo>
                    <a:pt x="33613" y="506649"/>
                  </a:lnTo>
                  <a:lnTo>
                    <a:pt x="30598" y="506222"/>
                  </a:lnTo>
                  <a:lnTo>
                    <a:pt x="27417" y="502428"/>
                  </a:lnTo>
                  <a:lnTo>
                    <a:pt x="27003" y="482614"/>
                  </a:lnTo>
                  <a:lnTo>
                    <a:pt x="30680" y="422234"/>
                  </a:lnTo>
                  <a:lnTo>
                    <a:pt x="39812" y="361218"/>
                  </a:lnTo>
                  <a:lnTo>
                    <a:pt x="50661" y="314738"/>
                  </a:lnTo>
                  <a:lnTo>
                    <a:pt x="61900" y="293522"/>
                  </a:lnTo>
                  <a:lnTo>
                    <a:pt x="69343" y="288098"/>
                  </a:lnTo>
                  <a:lnTo>
                    <a:pt x="77814" y="285652"/>
                  </a:lnTo>
                  <a:lnTo>
                    <a:pt x="86971" y="285191"/>
                  </a:lnTo>
                  <a:lnTo>
                    <a:pt x="94245" y="288393"/>
                  </a:lnTo>
                  <a:lnTo>
                    <a:pt x="105448" y="301310"/>
                  </a:lnTo>
                  <a:lnTo>
                    <a:pt x="134235" y="359751"/>
                  </a:lnTo>
                  <a:lnTo>
                    <a:pt x="154071" y="419988"/>
                  </a:lnTo>
                  <a:lnTo>
                    <a:pt x="165268" y="466146"/>
                  </a:lnTo>
                  <a:lnTo>
                    <a:pt x="166331" y="479220"/>
                  </a:lnTo>
                  <a:lnTo>
                    <a:pt x="164699" y="485596"/>
                  </a:lnTo>
                  <a:lnTo>
                    <a:pt x="161273" y="487507"/>
                  </a:lnTo>
                  <a:lnTo>
                    <a:pt x="156648" y="486442"/>
                  </a:lnTo>
                  <a:lnTo>
                    <a:pt x="154735" y="482222"/>
                  </a:lnTo>
                  <a:lnTo>
                    <a:pt x="155729" y="468175"/>
                  </a:lnTo>
                  <a:lnTo>
                    <a:pt x="168454" y="440535"/>
                  </a:lnTo>
                  <a:lnTo>
                    <a:pt x="187043" y="415708"/>
                  </a:lnTo>
                  <a:lnTo>
                    <a:pt x="212958" y="399123"/>
                  </a:lnTo>
                  <a:lnTo>
                    <a:pt x="273951" y="370151"/>
                  </a:lnTo>
                  <a:lnTo>
                    <a:pt x="331341" y="329730"/>
                  </a:lnTo>
                  <a:lnTo>
                    <a:pt x="348260" y="303198"/>
                  </a:lnTo>
                  <a:lnTo>
                    <a:pt x="349156" y="293379"/>
                  </a:lnTo>
                  <a:lnTo>
                    <a:pt x="343914" y="273110"/>
                  </a:lnTo>
                  <a:lnTo>
                    <a:pt x="336901" y="266301"/>
                  </a:lnTo>
                  <a:lnTo>
                    <a:pt x="316630" y="258736"/>
                  </a:lnTo>
                  <a:lnTo>
                    <a:pt x="295142" y="261613"/>
                  </a:lnTo>
                  <a:lnTo>
                    <a:pt x="252752" y="282524"/>
                  </a:lnTo>
                  <a:lnTo>
                    <a:pt x="226708" y="313518"/>
                  </a:lnTo>
                  <a:lnTo>
                    <a:pt x="199286" y="365913"/>
                  </a:lnTo>
                  <a:lnTo>
                    <a:pt x="193579" y="408546"/>
                  </a:lnTo>
                  <a:lnTo>
                    <a:pt x="201538" y="468522"/>
                  </a:lnTo>
                  <a:lnTo>
                    <a:pt x="204549" y="480804"/>
                  </a:lnTo>
                  <a:lnTo>
                    <a:pt x="217252" y="500690"/>
                  </a:lnTo>
                  <a:lnTo>
                    <a:pt x="235767" y="516157"/>
                  </a:lnTo>
                  <a:lnTo>
                    <a:pt x="259593" y="526931"/>
                  </a:lnTo>
                  <a:lnTo>
                    <a:pt x="285780" y="526260"/>
                  </a:lnTo>
                  <a:lnTo>
                    <a:pt x="347441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74694" y="505367"/>
              <a:ext cx="10529" cy="642240"/>
            </a:xfrm>
            <a:custGeom>
              <a:avLst/>
              <a:gdLst/>
              <a:ahLst/>
              <a:cxnLst/>
              <a:rect l="0" t="0" r="0" b="0"/>
              <a:pathLst>
                <a:path w="10529" h="642240">
                  <a:moveTo>
                    <a:pt x="0" y="0"/>
                  </a:moveTo>
                  <a:lnTo>
                    <a:pt x="0" y="49263"/>
                  </a:lnTo>
                  <a:lnTo>
                    <a:pt x="0" y="101684"/>
                  </a:lnTo>
                  <a:lnTo>
                    <a:pt x="0" y="145019"/>
                  </a:lnTo>
                  <a:lnTo>
                    <a:pt x="0" y="191575"/>
                  </a:lnTo>
                  <a:lnTo>
                    <a:pt x="3120" y="254465"/>
                  </a:lnTo>
                  <a:lnTo>
                    <a:pt x="9066" y="317637"/>
                  </a:lnTo>
                  <a:lnTo>
                    <a:pt x="10240" y="375175"/>
                  </a:lnTo>
                  <a:lnTo>
                    <a:pt x="10472" y="431601"/>
                  </a:lnTo>
                  <a:lnTo>
                    <a:pt x="10512" y="480002"/>
                  </a:lnTo>
                  <a:lnTo>
                    <a:pt x="10524" y="535677"/>
                  </a:lnTo>
                  <a:lnTo>
                    <a:pt x="10528" y="586098"/>
                  </a:lnTo>
                  <a:lnTo>
                    <a:pt x="7409" y="621315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16767" y="800165"/>
              <a:ext cx="252684" cy="21058"/>
            </a:xfrm>
            <a:custGeom>
              <a:avLst/>
              <a:gdLst/>
              <a:ahLst/>
              <a:cxnLst/>
              <a:rect l="0" t="0" r="0" b="0"/>
              <a:pathLst>
                <a:path w="252684" h="21058">
                  <a:moveTo>
                    <a:pt x="252683" y="0"/>
                  </a:moveTo>
                  <a:lnTo>
                    <a:pt x="194067" y="5589"/>
                  </a:lnTo>
                  <a:lnTo>
                    <a:pt x="131487" y="16789"/>
                  </a:lnTo>
                  <a:lnTo>
                    <a:pt x="81333" y="19793"/>
                  </a:lnTo>
                  <a:lnTo>
                    <a:pt x="28110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32622" y="958093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01036" y="789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06321" y="918916"/>
              <a:ext cx="168457" cy="179291"/>
            </a:xfrm>
            <a:custGeom>
              <a:avLst/>
              <a:gdLst/>
              <a:ahLst/>
              <a:cxnLst/>
              <a:rect l="0" t="0" r="0" b="0"/>
              <a:pathLst>
                <a:path w="168457" h="179291">
                  <a:moveTo>
                    <a:pt x="0" y="49705"/>
                  </a:moveTo>
                  <a:lnTo>
                    <a:pt x="14471" y="83327"/>
                  </a:lnTo>
                  <a:lnTo>
                    <a:pt x="25779" y="143112"/>
                  </a:lnTo>
                  <a:lnTo>
                    <a:pt x="36505" y="179290"/>
                  </a:lnTo>
                  <a:lnTo>
                    <a:pt x="26875" y="145669"/>
                  </a:lnTo>
                  <a:lnTo>
                    <a:pt x="23376" y="94181"/>
                  </a:lnTo>
                  <a:lnTo>
                    <a:pt x="30973" y="54044"/>
                  </a:lnTo>
                  <a:lnTo>
                    <a:pt x="47522" y="20575"/>
                  </a:lnTo>
                  <a:lnTo>
                    <a:pt x="60505" y="3223"/>
                  </a:lnTo>
                  <a:lnTo>
                    <a:pt x="68413" y="0"/>
                  </a:lnTo>
                  <a:lnTo>
                    <a:pt x="77194" y="191"/>
                  </a:lnTo>
                  <a:lnTo>
                    <a:pt x="95140" y="6642"/>
                  </a:lnTo>
                  <a:lnTo>
                    <a:pt x="110915" y="17308"/>
                  </a:lnTo>
                  <a:lnTo>
                    <a:pt x="122605" y="32967"/>
                  </a:lnTo>
                  <a:lnTo>
                    <a:pt x="155405" y="95318"/>
                  </a:lnTo>
                  <a:lnTo>
                    <a:pt x="164589" y="134970"/>
                  </a:lnTo>
                  <a:lnTo>
                    <a:pt x="168456" y="1760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06362" y="979150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95834" y="894922"/>
              <a:ext cx="147400" cy="505369"/>
            </a:xfrm>
            <a:custGeom>
              <a:avLst/>
              <a:gdLst/>
              <a:ahLst/>
              <a:cxnLst/>
              <a:rect l="0" t="0" r="0" b="0"/>
              <a:pathLst>
                <a:path w="147400" h="505369">
                  <a:moveTo>
                    <a:pt x="147399" y="0"/>
                  </a:moveTo>
                  <a:lnTo>
                    <a:pt x="131758" y="27556"/>
                  </a:lnTo>
                  <a:lnTo>
                    <a:pt x="116191" y="80659"/>
                  </a:lnTo>
                  <a:lnTo>
                    <a:pt x="105397" y="127234"/>
                  </a:lnTo>
                  <a:lnTo>
                    <a:pt x="94790" y="180418"/>
                  </a:lnTo>
                  <a:lnTo>
                    <a:pt x="80725" y="235420"/>
                  </a:lnTo>
                  <a:lnTo>
                    <a:pt x="63172" y="297030"/>
                  </a:lnTo>
                  <a:lnTo>
                    <a:pt x="45624" y="356876"/>
                  </a:lnTo>
                  <a:lnTo>
                    <a:pt x="31586" y="406106"/>
                  </a:lnTo>
                  <a:lnTo>
                    <a:pt x="17548" y="46028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99210" y="885595"/>
              <a:ext cx="259920" cy="198841"/>
            </a:xfrm>
            <a:custGeom>
              <a:avLst/>
              <a:gdLst/>
              <a:ahLst/>
              <a:cxnLst/>
              <a:rect l="0" t="0" r="0" b="0"/>
              <a:pathLst>
                <a:path w="259920" h="198841">
                  <a:moveTo>
                    <a:pt x="7235" y="61969"/>
                  </a:moveTo>
                  <a:lnTo>
                    <a:pt x="0" y="89525"/>
                  </a:lnTo>
                  <a:lnTo>
                    <a:pt x="477" y="142628"/>
                  </a:lnTo>
                  <a:lnTo>
                    <a:pt x="2730" y="154347"/>
                  </a:lnTo>
                  <a:lnTo>
                    <a:pt x="4232" y="157479"/>
                  </a:lnTo>
                  <a:lnTo>
                    <a:pt x="5233" y="154888"/>
                  </a:lnTo>
                  <a:lnTo>
                    <a:pt x="6972" y="97342"/>
                  </a:lnTo>
                  <a:lnTo>
                    <a:pt x="10303" y="44087"/>
                  </a:lnTo>
                  <a:lnTo>
                    <a:pt x="16788" y="22436"/>
                  </a:lnTo>
                  <a:lnTo>
                    <a:pt x="27468" y="5015"/>
                  </a:lnTo>
                  <a:lnTo>
                    <a:pt x="33592" y="1773"/>
                  </a:lnTo>
                  <a:lnTo>
                    <a:pt x="40014" y="1951"/>
                  </a:lnTo>
                  <a:lnTo>
                    <a:pt x="46636" y="4410"/>
                  </a:lnTo>
                  <a:lnTo>
                    <a:pt x="57112" y="16500"/>
                  </a:lnTo>
                  <a:lnTo>
                    <a:pt x="78231" y="70150"/>
                  </a:lnTo>
                  <a:lnTo>
                    <a:pt x="89872" y="92511"/>
                  </a:lnTo>
                  <a:lnTo>
                    <a:pt x="95082" y="96368"/>
                  </a:lnTo>
                  <a:lnTo>
                    <a:pt x="99724" y="95431"/>
                  </a:lnTo>
                  <a:lnTo>
                    <a:pt x="103990" y="91296"/>
                  </a:lnTo>
                  <a:lnTo>
                    <a:pt x="122850" y="49757"/>
                  </a:lnTo>
                  <a:lnTo>
                    <a:pt x="142637" y="8994"/>
                  </a:lnTo>
                  <a:lnTo>
                    <a:pt x="150146" y="3256"/>
                  </a:lnTo>
                  <a:lnTo>
                    <a:pt x="158661" y="600"/>
                  </a:lnTo>
                  <a:lnTo>
                    <a:pt x="167847" y="0"/>
                  </a:lnTo>
                  <a:lnTo>
                    <a:pt x="184293" y="5571"/>
                  </a:lnTo>
                  <a:lnTo>
                    <a:pt x="191954" y="10333"/>
                  </a:lnTo>
                  <a:lnTo>
                    <a:pt x="203587" y="24982"/>
                  </a:lnTo>
                  <a:lnTo>
                    <a:pt x="224338" y="80409"/>
                  </a:lnTo>
                  <a:lnTo>
                    <a:pt x="242308" y="135324"/>
                  </a:lnTo>
                  <a:lnTo>
                    <a:pt x="256791" y="187240"/>
                  </a:lnTo>
                  <a:lnTo>
                    <a:pt x="259919" y="198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11772" y="93703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8617"/>
                  </a:lnTo>
                  <a:lnTo>
                    <a:pt x="8333" y="11209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80186" y="800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08948" y="901537"/>
              <a:ext cx="113395" cy="172370"/>
            </a:xfrm>
            <a:custGeom>
              <a:avLst/>
              <a:gdLst/>
              <a:ahLst/>
              <a:cxnLst/>
              <a:rect l="0" t="0" r="0" b="0"/>
              <a:pathLst>
                <a:path w="113395" h="172370">
                  <a:moveTo>
                    <a:pt x="102866" y="24970"/>
                  </a:moveTo>
                  <a:lnTo>
                    <a:pt x="84885" y="9329"/>
                  </a:lnTo>
                  <a:lnTo>
                    <a:pt x="67968" y="1251"/>
                  </a:lnTo>
                  <a:lnTo>
                    <a:pt x="48752" y="0"/>
                  </a:lnTo>
                  <a:lnTo>
                    <a:pt x="38713" y="1305"/>
                  </a:lnTo>
                  <a:lnTo>
                    <a:pt x="30852" y="5684"/>
                  </a:lnTo>
                  <a:lnTo>
                    <a:pt x="18997" y="19908"/>
                  </a:lnTo>
                  <a:lnTo>
                    <a:pt x="5746" y="47647"/>
                  </a:lnTo>
                  <a:lnTo>
                    <a:pt x="0" y="83682"/>
                  </a:lnTo>
                  <a:lnTo>
                    <a:pt x="4895" y="107216"/>
                  </a:lnTo>
                  <a:lnTo>
                    <a:pt x="20805" y="137077"/>
                  </a:lnTo>
                  <a:lnTo>
                    <a:pt x="34809" y="152004"/>
                  </a:lnTo>
                  <a:lnTo>
                    <a:pt x="52731" y="162538"/>
                  </a:lnTo>
                  <a:lnTo>
                    <a:pt x="113394" y="172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71110" y="890391"/>
              <a:ext cx="131062" cy="197081"/>
            </a:xfrm>
            <a:custGeom>
              <a:avLst/>
              <a:gdLst/>
              <a:ahLst/>
              <a:cxnLst/>
              <a:rect l="0" t="0" r="0" b="0"/>
              <a:pathLst>
                <a:path w="131062" h="197081">
                  <a:moveTo>
                    <a:pt x="35460" y="99287"/>
                  </a:moveTo>
                  <a:lnTo>
                    <a:pt x="89335" y="80159"/>
                  </a:lnTo>
                  <a:lnTo>
                    <a:pt x="109707" y="68949"/>
                  </a:lnTo>
                  <a:lnTo>
                    <a:pt x="124220" y="53048"/>
                  </a:lnTo>
                  <a:lnTo>
                    <a:pt x="129728" y="43895"/>
                  </a:lnTo>
                  <a:lnTo>
                    <a:pt x="131061" y="34283"/>
                  </a:lnTo>
                  <a:lnTo>
                    <a:pt x="126302" y="14244"/>
                  </a:lnTo>
                  <a:lnTo>
                    <a:pt x="119418" y="7497"/>
                  </a:lnTo>
                  <a:lnTo>
                    <a:pt x="99291" y="0"/>
                  </a:lnTo>
                  <a:lnTo>
                    <a:pt x="74747" y="2907"/>
                  </a:lnTo>
                  <a:lnTo>
                    <a:pt x="50581" y="11998"/>
                  </a:lnTo>
                  <a:lnTo>
                    <a:pt x="32042" y="23837"/>
                  </a:lnTo>
                  <a:lnTo>
                    <a:pt x="19123" y="40018"/>
                  </a:lnTo>
                  <a:lnTo>
                    <a:pt x="1297" y="79001"/>
                  </a:lnTo>
                  <a:lnTo>
                    <a:pt x="0" y="102749"/>
                  </a:lnTo>
                  <a:lnTo>
                    <a:pt x="8698" y="150534"/>
                  </a:lnTo>
                  <a:lnTo>
                    <a:pt x="21226" y="169247"/>
                  </a:lnTo>
                  <a:lnTo>
                    <a:pt x="38492" y="184193"/>
                  </a:lnTo>
                  <a:lnTo>
                    <a:pt x="57864" y="194735"/>
                  </a:lnTo>
                  <a:lnTo>
                    <a:pt x="81292" y="197080"/>
                  </a:lnTo>
                  <a:lnTo>
                    <a:pt x="130216" y="1940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48725" y="1052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Connector 31"/>
          <p:cNvCxnSpPr/>
          <p:nvPr/>
        </p:nvCxnSpPr>
        <p:spPr>
          <a:xfrm flipH="1">
            <a:off x="1579274" y="3158549"/>
            <a:ext cx="388501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1774102" y="2505782"/>
            <a:ext cx="910795" cy="926509"/>
            <a:chOff x="1774102" y="2505782"/>
            <a:chExt cx="910795" cy="926509"/>
          </a:xfrm>
        </p:grpSpPr>
        <p:sp>
          <p:nvSpPr>
            <p:cNvPr id="33" name="Freeform 32"/>
            <p:cNvSpPr/>
            <p:nvPr/>
          </p:nvSpPr>
          <p:spPr>
            <a:xfrm>
              <a:off x="1774102" y="2505782"/>
              <a:ext cx="255443" cy="639908"/>
            </a:xfrm>
            <a:custGeom>
              <a:avLst/>
              <a:gdLst/>
              <a:ahLst/>
              <a:cxnLst/>
              <a:rect l="0" t="0" r="0" b="0"/>
              <a:pathLst>
                <a:path w="255443" h="639908">
                  <a:moveTo>
                    <a:pt x="5214" y="0"/>
                  </a:moveTo>
                  <a:lnTo>
                    <a:pt x="5214" y="48931"/>
                  </a:lnTo>
                  <a:lnTo>
                    <a:pt x="5214" y="108061"/>
                  </a:lnTo>
                  <a:lnTo>
                    <a:pt x="5214" y="165971"/>
                  </a:lnTo>
                  <a:lnTo>
                    <a:pt x="5214" y="215423"/>
                  </a:lnTo>
                  <a:lnTo>
                    <a:pt x="5214" y="268290"/>
                  </a:lnTo>
                  <a:lnTo>
                    <a:pt x="4044" y="324378"/>
                  </a:lnTo>
                  <a:lnTo>
                    <a:pt x="0" y="382789"/>
                  </a:lnTo>
                  <a:lnTo>
                    <a:pt x="4184" y="444370"/>
                  </a:lnTo>
                  <a:lnTo>
                    <a:pt x="12246" y="502764"/>
                  </a:lnTo>
                  <a:lnTo>
                    <a:pt x="11932" y="563172"/>
                  </a:lnTo>
                  <a:lnTo>
                    <a:pt x="8200" y="579022"/>
                  </a:lnTo>
                  <a:lnTo>
                    <a:pt x="7204" y="576697"/>
                  </a:lnTo>
                  <a:lnTo>
                    <a:pt x="7268" y="562806"/>
                  </a:lnTo>
                  <a:lnTo>
                    <a:pt x="14395" y="509552"/>
                  </a:lnTo>
                  <a:lnTo>
                    <a:pt x="35351" y="453276"/>
                  </a:lnTo>
                  <a:lnTo>
                    <a:pt x="50018" y="424423"/>
                  </a:lnTo>
                  <a:lnTo>
                    <a:pt x="72301" y="401056"/>
                  </a:lnTo>
                  <a:lnTo>
                    <a:pt x="101131" y="382434"/>
                  </a:lnTo>
                  <a:lnTo>
                    <a:pt x="111272" y="377788"/>
                  </a:lnTo>
                  <a:lnTo>
                    <a:pt x="135019" y="375746"/>
                  </a:lnTo>
                  <a:lnTo>
                    <a:pt x="160001" y="379908"/>
                  </a:lnTo>
                  <a:lnTo>
                    <a:pt x="215370" y="408142"/>
                  </a:lnTo>
                  <a:lnTo>
                    <a:pt x="230418" y="424722"/>
                  </a:lnTo>
                  <a:lnTo>
                    <a:pt x="249610" y="463961"/>
                  </a:lnTo>
                  <a:lnTo>
                    <a:pt x="255442" y="500638"/>
                  </a:lnTo>
                  <a:lnTo>
                    <a:pt x="249007" y="553783"/>
                  </a:lnTo>
                  <a:lnTo>
                    <a:pt x="238626" y="587174"/>
                  </a:lnTo>
                  <a:lnTo>
                    <a:pt x="227495" y="604507"/>
                  </a:lnTo>
                  <a:lnTo>
                    <a:pt x="211630" y="616890"/>
                  </a:lnTo>
                  <a:lnTo>
                    <a:pt x="172849" y="634372"/>
                  </a:lnTo>
                  <a:lnTo>
                    <a:pt x="136252" y="639907"/>
                  </a:lnTo>
                  <a:lnTo>
                    <a:pt x="83134" y="633373"/>
                  </a:lnTo>
                  <a:lnTo>
                    <a:pt x="26271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55966" y="2950310"/>
              <a:ext cx="193903" cy="204752"/>
            </a:xfrm>
            <a:custGeom>
              <a:avLst/>
              <a:gdLst/>
              <a:ahLst/>
              <a:cxnLst/>
              <a:rect l="0" t="0" r="0" b="0"/>
              <a:pathLst>
                <a:path w="193903" h="204752">
                  <a:moveTo>
                    <a:pt x="155018" y="29254"/>
                  </a:moveTo>
                  <a:lnTo>
                    <a:pt x="137037" y="13613"/>
                  </a:lnTo>
                  <a:lnTo>
                    <a:pt x="120121" y="5535"/>
                  </a:lnTo>
                  <a:lnTo>
                    <a:pt x="85276" y="0"/>
                  </a:lnTo>
                  <a:lnTo>
                    <a:pt x="62020" y="4944"/>
                  </a:lnTo>
                  <a:lnTo>
                    <a:pt x="41156" y="16110"/>
                  </a:lnTo>
                  <a:lnTo>
                    <a:pt x="17426" y="42127"/>
                  </a:lnTo>
                  <a:lnTo>
                    <a:pt x="6908" y="61882"/>
                  </a:lnTo>
                  <a:lnTo>
                    <a:pt x="0" y="98324"/>
                  </a:lnTo>
                  <a:lnTo>
                    <a:pt x="6071" y="151389"/>
                  </a:lnTo>
                  <a:lnTo>
                    <a:pt x="12000" y="174783"/>
                  </a:lnTo>
                  <a:lnTo>
                    <a:pt x="17559" y="183595"/>
                  </a:lnTo>
                  <a:lnTo>
                    <a:pt x="33094" y="196507"/>
                  </a:lnTo>
                  <a:lnTo>
                    <a:pt x="54816" y="203024"/>
                  </a:lnTo>
                  <a:lnTo>
                    <a:pt x="80068" y="204751"/>
                  </a:lnTo>
                  <a:lnTo>
                    <a:pt x="118253" y="197977"/>
                  </a:lnTo>
                  <a:lnTo>
                    <a:pt x="166482" y="168745"/>
                  </a:lnTo>
                  <a:lnTo>
                    <a:pt x="180780" y="152082"/>
                  </a:lnTo>
                  <a:lnTo>
                    <a:pt x="189864" y="131808"/>
                  </a:lnTo>
                  <a:lnTo>
                    <a:pt x="193902" y="107199"/>
                  </a:lnTo>
                  <a:lnTo>
                    <a:pt x="189457" y="83784"/>
                  </a:lnTo>
                  <a:lnTo>
                    <a:pt x="184997" y="72626"/>
                  </a:lnTo>
                  <a:lnTo>
                    <a:pt x="170682" y="57110"/>
                  </a:lnTo>
                  <a:lnTo>
                    <a:pt x="144489" y="39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74155" y="2969036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35917" y="59941"/>
                  </a:lnTo>
                  <a:lnTo>
                    <a:pt x="77281" y="107033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63626" y="2958507"/>
              <a:ext cx="221100" cy="473784"/>
            </a:xfrm>
            <a:custGeom>
              <a:avLst/>
              <a:gdLst/>
              <a:ahLst/>
              <a:cxnLst/>
              <a:rect l="0" t="0" r="0" b="0"/>
              <a:pathLst>
                <a:path w="221100" h="473784">
                  <a:moveTo>
                    <a:pt x="221099" y="0"/>
                  </a:moveTo>
                  <a:lnTo>
                    <a:pt x="175318" y="57234"/>
                  </a:lnTo>
                  <a:lnTo>
                    <a:pt x="141736" y="109702"/>
                  </a:lnTo>
                  <a:lnTo>
                    <a:pt x="112572" y="166296"/>
                  </a:lnTo>
                  <a:lnTo>
                    <a:pt x="87401" y="226348"/>
                  </a:lnTo>
                  <a:lnTo>
                    <a:pt x="65228" y="283877"/>
                  </a:lnTo>
                  <a:lnTo>
                    <a:pt x="45554" y="335925"/>
                  </a:lnTo>
                  <a:lnTo>
                    <a:pt x="23470" y="390053"/>
                  </a:lnTo>
                  <a:lnTo>
                    <a:pt x="4997" y="449065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502679" y="2923009"/>
              <a:ext cx="182218" cy="232492"/>
            </a:xfrm>
            <a:custGeom>
              <a:avLst/>
              <a:gdLst/>
              <a:ahLst/>
              <a:cxnLst/>
              <a:rect l="0" t="0" r="0" b="0"/>
              <a:pathLst>
                <a:path w="182218" h="232492">
                  <a:moveTo>
                    <a:pt x="139974" y="24970"/>
                  </a:moveTo>
                  <a:lnTo>
                    <a:pt x="121993" y="9329"/>
                  </a:lnTo>
                  <a:lnTo>
                    <a:pt x="105076" y="1251"/>
                  </a:lnTo>
                  <a:lnTo>
                    <a:pt x="85859" y="0"/>
                  </a:lnTo>
                  <a:lnTo>
                    <a:pt x="44926" y="8729"/>
                  </a:lnTo>
                  <a:lnTo>
                    <a:pt x="19135" y="23927"/>
                  </a:lnTo>
                  <a:lnTo>
                    <a:pt x="7109" y="39714"/>
                  </a:lnTo>
                  <a:lnTo>
                    <a:pt x="2264" y="48838"/>
                  </a:lnTo>
                  <a:lnTo>
                    <a:pt x="0" y="68333"/>
                  </a:lnTo>
                  <a:lnTo>
                    <a:pt x="1035" y="78445"/>
                  </a:lnTo>
                  <a:lnTo>
                    <a:pt x="5234" y="86356"/>
                  </a:lnTo>
                  <a:lnTo>
                    <a:pt x="19258" y="98266"/>
                  </a:lnTo>
                  <a:lnTo>
                    <a:pt x="46884" y="111548"/>
                  </a:lnTo>
                  <a:lnTo>
                    <a:pt x="106412" y="121769"/>
                  </a:lnTo>
                  <a:lnTo>
                    <a:pt x="139388" y="133980"/>
                  </a:lnTo>
                  <a:lnTo>
                    <a:pt x="176383" y="159067"/>
                  </a:lnTo>
                  <a:lnTo>
                    <a:pt x="180624" y="167010"/>
                  </a:lnTo>
                  <a:lnTo>
                    <a:pt x="182217" y="185195"/>
                  </a:lnTo>
                  <a:lnTo>
                    <a:pt x="175906" y="201856"/>
                  </a:lnTo>
                  <a:lnTo>
                    <a:pt x="170947" y="209574"/>
                  </a:lnTo>
                  <a:lnTo>
                    <a:pt x="152960" y="221270"/>
                  </a:lnTo>
                  <a:lnTo>
                    <a:pt x="129368" y="229198"/>
                  </a:lnTo>
                  <a:lnTo>
                    <a:pt x="88608" y="232491"/>
                  </a:lnTo>
                  <a:lnTo>
                    <a:pt x="38624" y="226835"/>
                  </a:lnTo>
                  <a:lnTo>
                    <a:pt x="24160" y="225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9" name="Straight Connector 38"/>
          <p:cNvCxnSpPr/>
          <p:nvPr/>
        </p:nvCxnSpPr>
        <p:spPr>
          <a:xfrm>
            <a:off x="3084849" y="2326798"/>
            <a:ext cx="0" cy="148451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3232248" y="2585107"/>
            <a:ext cx="805108" cy="585614"/>
            <a:chOff x="3232248" y="2585107"/>
            <a:chExt cx="805108" cy="585614"/>
          </a:xfrm>
        </p:grpSpPr>
        <p:sp>
          <p:nvSpPr>
            <p:cNvPr id="40" name="Freeform 39"/>
            <p:cNvSpPr/>
            <p:nvPr/>
          </p:nvSpPr>
          <p:spPr>
            <a:xfrm>
              <a:off x="3328074" y="2586926"/>
              <a:ext cx="198973" cy="550567"/>
            </a:xfrm>
            <a:custGeom>
              <a:avLst/>
              <a:gdLst/>
              <a:ahLst/>
              <a:cxnLst/>
              <a:rect l="0" t="0" r="0" b="0"/>
              <a:pathLst>
                <a:path w="198973" h="550567">
                  <a:moveTo>
                    <a:pt x="19988" y="550566"/>
                  </a:moveTo>
                  <a:lnTo>
                    <a:pt x="16868" y="507875"/>
                  </a:lnTo>
                  <a:lnTo>
                    <a:pt x="10435" y="446158"/>
                  </a:lnTo>
                  <a:lnTo>
                    <a:pt x="8578" y="397838"/>
                  </a:lnTo>
                  <a:lnTo>
                    <a:pt x="2309" y="347646"/>
                  </a:lnTo>
                  <a:lnTo>
                    <a:pt x="2718" y="288171"/>
                  </a:lnTo>
                  <a:lnTo>
                    <a:pt x="4342" y="245482"/>
                  </a:lnTo>
                  <a:lnTo>
                    <a:pt x="0" y="189135"/>
                  </a:lnTo>
                  <a:lnTo>
                    <a:pt x="312" y="134115"/>
                  </a:lnTo>
                  <a:lnTo>
                    <a:pt x="13613" y="77401"/>
                  </a:lnTo>
                  <a:lnTo>
                    <a:pt x="29277" y="45381"/>
                  </a:lnTo>
                  <a:lnTo>
                    <a:pt x="54326" y="19256"/>
                  </a:lnTo>
                  <a:lnTo>
                    <a:pt x="83974" y="2286"/>
                  </a:lnTo>
                  <a:lnTo>
                    <a:pt x="104578" y="0"/>
                  </a:lnTo>
                  <a:lnTo>
                    <a:pt x="162972" y="5018"/>
                  </a:lnTo>
                  <a:lnTo>
                    <a:pt x="198972" y="24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32248" y="2958507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37949" y="5590"/>
                  </a:lnTo>
                  <a:lnTo>
                    <a:pt x="86564" y="10723"/>
                  </a:lnTo>
                  <a:lnTo>
                    <a:pt x="34474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23012" y="2909007"/>
              <a:ext cx="182974" cy="245444"/>
            </a:xfrm>
            <a:custGeom>
              <a:avLst/>
              <a:gdLst/>
              <a:ahLst/>
              <a:cxnLst/>
              <a:rect l="0" t="0" r="0" b="0"/>
              <a:pathLst>
                <a:path w="182974" h="245444">
                  <a:moveTo>
                    <a:pt x="51392" y="91614"/>
                  </a:moveTo>
                  <a:lnTo>
                    <a:pt x="88870" y="99948"/>
                  </a:lnTo>
                  <a:lnTo>
                    <a:pt x="140293" y="101709"/>
                  </a:lnTo>
                  <a:lnTo>
                    <a:pt x="151603" y="98344"/>
                  </a:lnTo>
                  <a:lnTo>
                    <a:pt x="170410" y="85247"/>
                  </a:lnTo>
                  <a:lnTo>
                    <a:pt x="180328" y="64608"/>
                  </a:lnTo>
                  <a:lnTo>
                    <a:pt x="182973" y="52553"/>
                  </a:lnTo>
                  <a:lnTo>
                    <a:pt x="182396" y="42177"/>
                  </a:lnTo>
                  <a:lnTo>
                    <a:pt x="175517" y="24409"/>
                  </a:lnTo>
                  <a:lnTo>
                    <a:pt x="161540" y="11832"/>
                  </a:lnTo>
                  <a:lnTo>
                    <a:pt x="142461" y="3513"/>
                  </a:lnTo>
                  <a:lnTo>
                    <a:pt x="106581" y="0"/>
                  </a:lnTo>
                  <a:lnTo>
                    <a:pt x="84109" y="3323"/>
                  </a:lnTo>
                  <a:lnTo>
                    <a:pt x="65543" y="11820"/>
                  </a:lnTo>
                  <a:lnTo>
                    <a:pt x="34560" y="36338"/>
                  </a:lnTo>
                  <a:lnTo>
                    <a:pt x="12999" y="67957"/>
                  </a:lnTo>
                  <a:lnTo>
                    <a:pt x="2972" y="106962"/>
                  </a:lnTo>
                  <a:lnTo>
                    <a:pt x="0" y="148154"/>
                  </a:lnTo>
                  <a:lnTo>
                    <a:pt x="5545" y="172895"/>
                  </a:lnTo>
                  <a:lnTo>
                    <a:pt x="21820" y="203435"/>
                  </a:lnTo>
                  <a:lnTo>
                    <a:pt x="44579" y="227302"/>
                  </a:lnTo>
                  <a:lnTo>
                    <a:pt x="53869" y="234715"/>
                  </a:lnTo>
                  <a:lnTo>
                    <a:pt x="76670" y="242952"/>
                  </a:lnTo>
                  <a:lnTo>
                    <a:pt x="102401" y="245443"/>
                  </a:lnTo>
                  <a:lnTo>
                    <a:pt x="147689" y="240630"/>
                  </a:lnTo>
                  <a:lnTo>
                    <a:pt x="167205" y="239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38939" y="2955501"/>
              <a:ext cx="182906" cy="213577"/>
            </a:xfrm>
            <a:custGeom>
              <a:avLst/>
              <a:gdLst/>
              <a:ahLst/>
              <a:cxnLst/>
              <a:rect l="0" t="0" r="0" b="0"/>
              <a:pathLst>
                <a:path w="182906" h="213577">
                  <a:moveTo>
                    <a:pt x="3921" y="97763"/>
                  </a:moveTo>
                  <a:lnTo>
                    <a:pt x="41399" y="106096"/>
                  </a:lnTo>
                  <a:lnTo>
                    <a:pt x="76247" y="104522"/>
                  </a:lnTo>
                  <a:lnTo>
                    <a:pt x="119463" y="93509"/>
                  </a:lnTo>
                  <a:lnTo>
                    <a:pt x="145650" y="77915"/>
                  </a:lnTo>
                  <a:lnTo>
                    <a:pt x="151050" y="69323"/>
                  </a:lnTo>
                  <a:lnTo>
                    <a:pt x="157049" y="47298"/>
                  </a:lnTo>
                  <a:lnTo>
                    <a:pt x="156309" y="37214"/>
                  </a:lnTo>
                  <a:lnTo>
                    <a:pt x="149248" y="19770"/>
                  </a:lnTo>
                  <a:lnTo>
                    <a:pt x="135191" y="7337"/>
                  </a:lnTo>
                  <a:lnTo>
                    <a:pt x="126529" y="2384"/>
                  </a:lnTo>
                  <a:lnTo>
                    <a:pt x="104427" y="0"/>
                  </a:lnTo>
                  <a:lnTo>
                    <a:pt x="80176" y="4010"/>
                  </a:lnTo>
                  <a:lnTo>
                    <a:pt x="47962" y="19422"/>
                  </a:lnTo>
                  <a:lnTo>
                    <a:pt x="30904" y="32139"/>
                  </a:lnTo>
                  <a:lnTo>
                    <a:pt x="13735" y="58042"/>
                  </a:lnTo>
                  <a:lnTo>
                    <a:pt x="1239" y="87943"/>
                  </a:lnTo>
                  <a:lnTo>
                    <a:pt x="0" y="111726"/>
                  </a:lnTo>
                  <a:lnTo>
                    <a:pt x="8736" y="159533"/>
                  </a:lnTo>
                  <a:lnTo>
                    <a:pt x="21268" y="178249"/>
                  </a:lnTo>
                  <a:lnTo>
                    <a:pt x="38537" y="193196"/>
                  </a:lnTo>
                  <a:lnTo>
                    <a:pt x="57910" y="203739"/>
                  </a:lnTo>
                  <a:lnTo>
                    <a:pt x="107349" y="211633"/>
                  </a:lnTo>
                  <a:lnTo>
                    <a:pt x="155935" y="213193"/>
                  </a:lnTo>
                  <a:lnTo>
                    <a:pt x="182905" y="213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56494" y="2585107"/>
              <a:ext cx="180862" cy="585614"/>
            </a:xfrm>
            <a:custGeom>
              <a:avLst/>
              <a:gdLst/>
              <a:ahLst/>
              <a:cxnLst/>
              <a:rect l="0" t="0" r="0" b="0"/>
              <a:pathLst>
                <a:path w="180862" h="585614">
                  <a:moveTo>
                    <a:pt x="102221" y="468157"/>
                  </a:moveTo>
                  <a:lnTo>
                    <a:pt x="96632" y="451389"/>
                  </a:lnTo>
                  <a:lnTo>
                    <a:pt x="84529" y="440037"/>
                  </a:lnTo>
                  <a:lnTo>
                    <a:pt x="76388" y="435372"/>
                  </a:lnTo>
                  <a:lnTo>
                    <a:pt x="57984" y="433309"/>
                  </a:lnTo>
                  <a:lnTo>
                    <a:pt x="39276" y="437461"/>
                  </a:lnTo>
                  <a:lnTo>
                    <a:pt x="23163" y="447105"/>
                  </a:lnTo>
                  <a:lnTo>
                    <a:pt x="11322" y="462310"/>
                  </a:lnTo>
                  <a:lnTo>
                    <a:pt x="3330" y="481936"/>
                  </a:lnTo>
                  <a:lnTo>
                    <a:pt x="0" y="518123"/>
                  </a:lnTo>
                  <a:lnTo>
                    <a:pt x="3367" y="540667"/>
                  </a:lnTo>
                  <a:lnTo>
                    <a:pt x="11882" y="559265"/>
                  </a:lnTo>
                  <a:lnTo>
                    <a:pt x="17429" y="567500"/>
                  </a:lnTo>
                  <a:lnTo>
                    <a:pt x="32950" y="579770"/>
                  </a:lnTo>
                  <a:lnTo>
                    <a:pt x="42002" y="584679"/>
                  </a:lnTo>
                  <a:lnTo>
                    <a:pt x="51546" y="585613"/>
                  </a:lnTo>
                  <a:lnTo>
                    <a:pt x="71510" y="580411"/>
                  </a:lnTo>
                  <a:lnTo>
                    <a:pt x="85842" y="567180"/>
                  </a:lnTo>
                  <a:lnTo>
                    <a:pt x="120569" y="509721"/>
                  </a:lnTo>
                  <a:lnTo>
                    <a:pt x="142370" y="456870"/>
                  </a:lnTo>
                  <a:lnTo>
                    <a:pt x="156751" y="407231"/>
                  </a:lnTo>
                  <a:lnTo>
                    <a:pt x="162831" y="349889"/>
                  </a:lnTo>
                  <a:lnTo>
                    <a:pt x="170223" y="288445"/>
                  </a:lnTo>
                  <a:lnTo>
                    <a:pt x="180861" y="226508"/>
                  </a:lnTo>
                  <a:lnTo>
                    <a:pt x="177904" y="171559"/>
                  </a:lnTo>
                  <a:lnTo>
                    <a:pt x="175338" y="117714"/>
                  </a:lnTo>
                  <a:lnTo>
                    <a:pt x="167689" y="67054"/>
                  </a:lnTo>
                  <a:lnTo>
                    <a:pt x="151194" y="6155"/>
                  </a:lnTo>
                  <a:lnTo>
                    <a:pt x="146568" y="1058"/>
                  </a:lnTo>
                  <a:lnTo>
                    <a:pt x="141144" y="0"/>
                  </a:lnTo>
                  <a:lnTo>
                    <a:pt x="135189" y="1635"/>
                  </a:lnTo>
                  <a:lnTo>
                    <a:pt x="130049" y="8573"/>
                  </a:lnTo>
                  <a:lnTo>
                    <a:pt x="113393" y="58617"/>
                  </a:lnTo>
                  <a:lnTo>
                    <a:pt x="104428" y="119498"/>
                  </a:lnTo>
                  <a:lnTo>
                    <a:pt x="102875" y="176118"/>
                  </a:lnTo>
                  <a:lnTo>
                    <a:pt x="102415" y="231758"/>
                  </a:lnTo>
                  <a:lnTo>
                    <a:pt x="96193" y="288490"/>
                  </a:lnTo>
                  <a:lnTo>
                    <a:pt x="99915" y="336673"/>
                  </a:lnTo>
                  <a:lnTo>
                    <a:pt x="104885" y="399118"/>
                  </a:lnTo>
                  <a:lnTo>
                    <a:pt x="121289" y="456856"/>
                  </a:lnTo>
                  <a:lnTo>
                    <a:pt x="156475" y="517222"/>
                  </a:lnTo>
                  <a:lnTo>
                    <a:pt x="165392" y="531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6" name="Straight Connector 45"/>
          <p:cNvCxnSpPr/>
          <p:nvPr/>
        </p:nvCxnSpPr>
        <p:spPr>
          <a:xfrm>
            <a:off x="4306155" y="2274155"/>
            <a:ext cx="0" cy="86333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4394957" y="2832165"/>
            <a:ext cx="785065" cy="323264"/>
            <a:chOff x="4394957" y="2832165"/>
            <a:chExt cx="785065" cy="323264"/>
          </a:xfrm>
        </p:grpSpPr>
        <p:sp>
          <p:nvSpPr>
            <p:cNvPr id="47" name="Freeform 46"/>
            <p:cNvSpPr/>
            <p:nvPr/>
          </p:nvSpPr>
          <p:spPr>
            <a:xfrm>
              <a:off x="4394957" y="2918014"/>
              <a:ext cx="258640" cy="218097"/>
            </a:xfrm>
            <a:custGeom>
              <a:avLst/>
              <a:gdLst/>
              <a:ahLst/>
              <a:cxnLst/>
              <a:rect l="0" t="0" r="0" b="0"/>
              <a:pathLst>
                <a:path w="258640" h="218097">
                  <a:moveTo>
                    <a:pt x="37540" y="40493"/>
                  </a:moveTo>
                  <a:lnTo>
                    <a:pt x="30305" y="68050"/>
                  </a:lnTo>
                  <a:lnTo>
                    <a:pt x="27662" y="124272"/>
                  </a:lnTo>
                  <a:lnTo>
                    <a:pt x="18692" y="187617"/>
                  </a:lnTo>
                  <a:lnTo>
                    <a:pt x="12395" y="213896"/>
                  </a:lnTo>
                  <a:lnTo>
                    <a:pt x="10248" y="218096"/>
                  </a:lnTo>
                  <a:lnTo>
                    <a:pt x="8817" y="216217"/>
                  </a:lnTo>
                  <a:lnTo>
                    <a:pt x="3086" y="154172"/>
                  </a:lnTo>
                  <a:lnTo>
                    <a:pt x="0" y="128452"/>
                  </a:lnTo>
                  <a:lnTo>
                    <a:pt x="10529" y="66981"/>
                  </a:lnTo>
                  <a:lnTo>
                    <a:pt x="25897" y="31574"/>
                  </a:lnTo>
                  <a:lnTo>
                    <a:pt x="33288" y="25189"/>
                  </a:lnTo>
                  <a:lnTo>
                    <a:pt x="41724" y="22101"/>
                  </a:lnTo>
                  <a:lnTo>
                    <a:pt x="50858" y="21213"/>
                  </a:lnTo>
                  <a:lnTo>
                    <a:pt x="67246" y="26465"/>
                  </a:lnTo>
                  <a:lnTo>
                    <a:pt x="74891" y="31141"/>
                  </a:lnTo>
                  <a:lnTo>
                    <a:pt x="86506" y="45696"/>
                  </a:lnTo>
                  <a:lnTo>
                    <a:pt x="113312" y="94991"/>
                  </a:lnTo>
                  <a:lnTo>
                    <a:pt x="119262" y="123971"/>
                  </a:lnTo>
                  <a:lnTo>
                    <a:pt x="120098" y="121882"/>
                  </a:lnTo>
                  <a:lnTo>
                    <a:pt x="123365" y="107081"/>
                  </a:lnTo>
                  <a:lnTo>
                    <a:pt x="145389" y="51703"/>
                  </a:lnTo>
                  <a:lnTo>
                    <a:pt x="168591" y="17448"/>
                  </a:lnTo>
                  <a:lnTo>
                    <a:pt x="181963" y="2565"/>
                  </a:lnTo>
                  <a:lnTo>
                    <a:pt x="188804" y="0"/>
                  </a:lnTo>
                  <a:lnTo>
                    <a:pt x="195705" y="629"/>
                  </a:lnTo>
                  <a:lnTo>
                    <a:pt x="202644" y="3389"/>
                  </a:lnTo>
                  <a:lnTo>
                    <a:pt x="223590" y="24040"/>
                  </a:lnTo>
                  <a:lnTo>
                    <a:pt x="251007" y="83012"/>
                  </a:lnTo>
                  <a:lnTo>
                    <a:pt x="257131" y="140442"/>
                  </a:lnTo>
                  <a:lnTo>
                    <a:pt x="258639" y="198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37823" y="3000621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06238" y="283216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13852" y="2898263"/>
              <a:ext cx="134543" cy="207761"/>
            </a:xfrm>
            <a:custGeom>
              <a:avLst/>
              <a:gdLst/>
              <a:ahLst/>
              <a:cxnLst/>
              <a:rect l="0" t="0" r="0" b="0"/>
              <a:pathLst>
                <a:path w="134543" h="207761">
                  <a:moveTo>
                    <a:pt x="102956" y="18130"/>
                  </a:moveTo>
                  <a:lnTo>
                    <a:pt x="91778" y="6952"/>
                  </a:lnTo>
                  <a:lnTo>
                    <a:pt x="73811" y="1464"/>
                  </a:lnTo>
                  <a:lnTo>
                    <a:pt x="62469" y="0"/>
                  </a:lnTo>
                  <a:lnTo>
                    <a:pt x="43628" y="4613"/>
                  </a:lnTo>
                  <a:lnTo>
                    <a:pt x="35328" y="9119"/>
                  </a:lnTo>
                  <a:lnTo>
                    <a:pt x="22986" y="23484"/>
                  </a:lnTo>
                  <a:lnTo>
                    <a:pt x="5531" y="66891"/>
                  </a:lnTo>
                  <a:lnTo>
                    <a:pt x="0" y="106797"/>
                  </a:lnTo>
                  <a:lnTo>
                    <a:pt x="3950" y="142668"/>
                  </a:lnTo>
                  <a:lnTo>
                    <a:pt x="18119" y="175523"/>
                  </a:lnTo>
                  <a:lnTo>
                    <a:pt x="37135" y="201896"/>
                  </a:lnTo>
                  <a:lnTo>
                    <a:pt x="45037" y="206151"/>
                  </a:lnTo>
                  <a:lnTo>
                    <a:pt x="63176" y="207760"/>
                  </a:lnTo>
                  <a:lnTo>
                    <a:pt x="110672" y="199326"/>
                  </a:lnTo>
                  <a:lnTo>
                    <a:pt x="134542" y="197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92830" y="2951479"/>
              <a:ext cx="187192" cy="203950"/>
            </a:xfrm>
            <a:custGeom>
              <a:avLst/>
              <a:gdLst/>
              <a:ahLst/>
              <a:cxnLst/>
              <a:rect l="0" t="0" r="0" b="0"/>
              <a:pathLst>
                <a:path w="187192" h="203950">
                  <a:moveTo>
                    <a:pt x="18735" y="91256"/>
                  </a:moveTo>
                  <a:lnTo>
                    <a:pt x="56212" y="82923"/>
                  </a:lnTo>
                  <a:lnTo>
                    <a:pt x="102047" y="75572"/>
                  </a:lnTo>
                  <a:lnTo>
                    <a:pt x="128688" y="60613"/>
                  </a:lnTo>
                  <a:lnTo>
                    <a:pt x="134150" y="52110"/>
                  </a:lnTo>
                  <a:lnTo>
                    <a:pt x="140221" y="30184"/>
                  </a:lnTo>
                  <a:lnTo>
                    <a:pt x="138330" y="21296"/>
                  </a:lnTo>
                  <a:lnTo>
                    <a:pt x="133559" y="14200"/>
                  </a:lnTo>
                  <a:lnTo>
                    <a:pt x="126870" y="8300"/>
                  </a:lnTo>
                  <a:lnTo>
                    <a:pt x="106959" y="1744"/>
                  </a:lnTo>
                  <a:lnTo>
                    <a:pt x="83682" y="0"/>
                  </a:lnTo>
                  <a:lnTo>
                    <a:pt x="61638" y="3125"/>
                  </a:lnTo>
                  <a:lnTo>
                    <a:pt x="43262" y="11533"/>
                  </a:lnTo>
                  <a:lnTo>
                    <a:pt x="35086" y="17050"/>
                  </a:lnTo>
                  <a:lnTo>
                    <a:pt x="22882" y="32540"/>
                  </a:lnTo>
                  <a:lnTo>
                    <a:pt x="5516" y="76668"/>
                  </a:lnTo>
                  <a:lnTo>
                    <a:pt x="0" y="116700"/>
                  </a:lnTo>
                  <a:lnTo>
                    <a:pt x="3955" y="152607"/>
                  </a:lnTo>
                  <a:lnTo>
                    <a:pt x="12555" y="171556"/>
                  </a:lnTo>
                  <a:lnTo>
                    <a:pt x="18125" y="179884"/>
                  </a:lnTo>
                  <a:lnTo>
                    <a:pt x="33671" y="192258"/>
                  </a:lnTo>
                  <a:lnTo>
                    <a:pt x="53449" y="200487"/>
                  </a:lnTo>
                  <a:lnTo>
                    <a:pt x="90891" y="203949"/>
                  </a:lnTo>
                  <a:lnTo>
                    <a:pt x="153784" y="192159"/>
                  </a:lnTo>
                  <a:lnTo>
                    <a:pt x="187191" y="175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3" name="Straight Connector 52"/>
          <p:cNvCxnSpPr/>
          <p:nvPr/>
        </p:nvCxnSpPr>
        <p:spPr>
          <a:xfrm>
            <a:off x="4527253" y="3211191"/>
            <a:ext cx="621182" cy="7054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5232663" y="3200663"/>
            <a:ext cx="463254" cy="62118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 65"/>
          <p:cNvGrpSpPr/>
          <p:nvPr/>
        </p:nvGrpSpPr>
        <p:grpSpPr>
          <a:xfrm>
            <a:off x="4758880" y="3263834"/>
            <a:ext cx="1042323" cy="526426"/>
            <a:chOff x="4758880" y="3263834"/>
            <a:chExt cx="1042323" cy="526426"/>
          </a:xfrm>
        </p:grpSpPr>
        <p:sp>
          <p:nvSpPr>
            <p:cNvPr id="55" name="Freeform 54"/>
            <p:cNvSpPr/>
            <p:nvPr/>
          </p:nvSpPr>
          <p:spPr>
            <a:xfrm>
              <a:off x="4758880" y="3305948"/>
              <a:ext cx="157929" cy="136871"/>
            </a:xfrm>
            <a:custGeom>
              <a:avLst/>
              <a:gdLst/>
              <a:ahLst/>
              <a:cxnLst/>
              <a:rect l="0" t="0" r="0" b="0"/>
              <a:pathLst>
                <a:path w="157929" h="136871">
                  <a:moveTo>
                    <a:pt x="157928" y="0"/>
                  </a:moveTo>
                  <a:lnTo>
                    <a:pt x="94595" y="63333"/>
                  </a:lnTo>
                  <a:lnTo>
                    <a:pt x="31363" y="11815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22052" y="3327005"/>
              <a:ext cx="84228" cy="147400"/>
            </a:xfrm>
            <a:custGeom>
              <a:avLst/>
              <a:gdLst/>
              <a:ahLst/>
              <a:cxnLst/>
              <a:rect l="0" t="0" r="0" b="0"/>
              <a:pathLst>
                <a:path w="84228" h="147400">
                  <a:moveTo>
                    <a:pt x="84227" y="147399"/>
                  </a:moveTo>
                  <a:lnTo>
                    <a:pt x="54919" y="112501"/>
                  </a:lnTo>
                  <a:lnTo>
                    <a:pt x="22994" y="52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95936" y="3369119"/>
              <a:ext cx="115630" cy="273742"/>
            </a:xfrm>
            <a:custGeom>
              <a:avLst/>
              <a:gdLst/>
              <a:ahLst/>
              <a:cxnLst/>
              <a:rect l="0" t="0" r="0" b="0"/>
              <a:pathLst>
                <a:path w="115630" h="273742">
                  <a:moveTo>
                    <a:pt x="115629" y="0"/>
                  </a:moveTo>
                  <a:lnTo>
                    <a:pt x="99987" y="17981"/>
                  </a:lnTo>
                  <a:lnTo>
                    <a:pt x="75195" y="69742"/>
                  </a:lnTo>
                  <a:lnTo>
                    <a:pt x="34750" y="130934"/>
                  </a:lnTo>
                  <a:lnTo>
                    <a:pt x="1847" y="184327"/>
                  </a:lnTo>
                  <a:lnTo>
                    <a:pt x="0" y="186055"/>
                  </a:lnTo>
                  <a:lnTo>
                    <a:pt x="8578" y="172891"/>
                  </a:lnTo>
                  <a:lnTo>
                    <a:pt x="19698" y="160288"/>
                  </a:lnTo>
                  <a:lnTo>
                    <a:pt x="38677" y="153127"/>
                  </a:lnTo>
                  <a:lnTo>
                    <a:pt x="61541" y="151114"/>
                  </a:lnTo>
                  <a:lnTo>
                    <a:pt x="83401" y="154119"/>
                  </a:lnTo>
                  <a:lnTo>
                    <a:pt x="90634" y="160068"/>
                  </a:lnTo>
                  <a:lnTo>
                    <a:pt x="98671" y="179156"/>
                  </a:lnTo>
                  <a:lnTo>
                    <a:pt x="99123" y="200118"/>
                  </a:lnTo>
                  <a:lnTo>
                    <a:pt x="89881" y="242170"/>
                  </a:lnTo>
                  <a:lnTo>
                    <a:pt x="80399" y="256980"/>
                  </a:lnTo>
                  <a:lnTo>
                    <a:pt x="6298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36666" y="3608159"/>
              <a:ext cx="116273" cy="182101"/>
            </a:xfrm>
            <a:custGeom>
              <a:avLst/>
              <a:gdLst/>
              <a:ahLst/>
              <a:cxnLst/>
              <a:rect l="0" t="0" r="0" b="0"/>
              <a:pathLst>
                <a:path w="116273" h="182101">
                  <a:moveTo>
                    <a:pt x="17013" y="24172"/>
                  </a:moveTo>
                  <a:lnTo>
                    <a:pt x="54099" y="58919"/>
                  </a:lnTo>
                  <a:lnTo>
                    <a:pt x="72100" y="68081"/>
                  </a:lnTo>
                  <a:lnTo>
                    <a:pt x="91798" y="69814"/>
                  </a:lnTo>
                  <a:lnTo>
                    <a:pt x="101965" y="68638"/>
                  </a:lnTo>
                  <a:lnTo>
                    <a:pt x="108742" y="63175"/>
                  </a:lnTo>
                  <a:lnTo>
                    <a:pt x="116272" y="44626"/>
                  </a:lnTo>
                  <a:lnTo>
                    <a:pt x="115941" y="35468"/>
                  </a:lnTo>
                  <a:lnTo>
                    <a:pt x="109334" y="19054"/>
                  </a:lnTo>
                  <a:lnTo>
                    <a:pt x="95479" y="7080"/>
                  </a:lnTo>
                  <a:lnTo>
                    <a:pt x="86871" y="2249"/>
                  </a:lnTo>
                  <a:lnTo>
                    <a:pt x="67948" y="0"/>
                  </a:lnTo>
                  <a:lnTo>
                    <a:pt x="49009" y="4071"/>
                  </a:lnTo>
                  <a:lnTo>
                    <a:pt x="17787" y="25747"/>
                  </a:lnTo>
                  <a:lnTo>
                    <a:pt x="10510" y="32241"/>
                  </a:lnTo>
                  <a:lnTo>
                    <a:pt x="2424" y="51935"/>
                  </a:lnTo>
                  <a:lnTo>
                    <a:pt x="0" y="75116"/>
                  </a:lnTo>
                  <a:lnTo>
                    <a:pt x="10988" y="129234"/>
                  </a:lnTo>
                  <a:lnTo>
                    <a:pt x="26406" y="155387"/>
                  </a:lnTo>
                  <a:lnTo>
                    <a:pt x="42244" y="167498"/>
                  </a:lnTo>
                  <a:lnTo>
                    <a:pt x="80184" y="182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01119" y="3263834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147399" y="0"/>
                  </a:moveTo>
                  <a:lnTo>
                    <a:pt x="130631" y="5589"/>
                  </a:lnTo>
                  <a:lnTo>
                    <a:pt x="116160" y="17692"/>
                  </a:lnTo>
                  <a:lnTo>
                    <a:pt x="59675" y="77077"/>
                  </a:lnTo>
                  <a:lnTo>
                    <a:pt x="18718" y="12654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43233" y="3305948"/>
              <a:ext cx="94757" cy="94757"/>
            </a:xfrm>
            <a:custGeom>
              <a:avLst/>
              <a:gdLst/>
              <a:ahLst/>
              <a:cxnLst/>
              <a:rect l="0" t="0" r="0" b="0"/>
              <a:pathLst>
                <a:path w="94757" h="94757">
                  <a:moveTo>
                    <a:pt x="94756" y="94756"/>
                  </a:moveTo>
                  <a:lnTo>
                    <a:pt x="31423" y="314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16933" y="3453347"/>
              <a:ext cx="42114" cy="73700"/>
            </a:xfrm>
            <a:custGeom>
              <a:avLst/>
              <a:gdLst/>
              <a:ahLst/>
              <a:cxnLst/>
              <a:rect l="0" t="0" r="0" b="0"/>
              <a:pathLst>
                <a:path w="42114" h="73700">
                  <a:moveTo>
                    <a:pt x="42113" y="0"/>
                  </a:moveTo>
                  <a:lnTo>
                    <a:pt x="32538" y="2404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11689" y="340070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78386" y="3526139"/>
              <a:ext cx="87354" cy="127250"/>
            </a:xfrm>
            <a:custGeom>
              <a:avLst/>
              <a:gdLst/>
              <a:ahLst/>
              <a:cxnLst/>
              <a:rect l="0" t="0" r="0" b="0"/>
              <a:pathLst>
                <a:path w="87354" h="127250">
                  <a:moveTo>
                    <a:pt x="33303" y="907"/>
                  </a:moveTo>
                  <a:lnTo>
                    <a:pt x="3994" y="44870"/>
                  </a:lnTo>
                  <a:lnTo>
                    <a:pt x="896" y="47763"/>
                  </a:lnTo>
                  <a:lnTo>
                    <a:pt x="0" y="46183"/>
                  </a:lnTo>
                  <a:lnTo>
                    <a:pt x="573" y="41619"/>
                  </a:lnTo>
                  <a:lnTo>
                    <a:pt x="12556" y="24019"/>
                  </a:lnTo>
                  <a:lnTo>
                    <a:pt x="30925" y="3986"/>
                  </a:lnTo>
                  <a:lnTo>
                    <a:pt x="39907" y="620"/>
                  </a:lnTo>
                  <a:lnTo>
                    <a:pt x="62364" y="0"/>
                  </a:lnTo>
                  <a:lnTo>
                    <a:pt x="71394" y="3812"/>
                  </a:lnTo>
                  <a:lnTo>
                    <a:pt x="84547" y="17406"/>
                  </a:lnTo>
                  <a:lnTo>
                    <a:pt x="87353" y="25944"/>
                  </a:lnTo>
                  <a:lnTo>
                    <a:pt x="87351" y="44790"/>
                  </a:lnTo>
                  <a:lnTo>
                    <a:pt x="80773" y="75131"/>
                  </a:lnTo>
                  <a:lnTo>
                    <a:pt x="65826" y="100758"/>
                  </a:lnTo>
                  <a:lnTo>
                    <a:pt x="43831" y="127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95917" y="3611274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59046" y="3663917"/>
              <a:ext cx="242157" cy="126343"/>
            </a:xfrm>
            <a:custGeom>
              <a:avLst/>
              <a:gdLst/>
              <a:ahLst/>
              <a:cxnLst/>
              <a:rect l="0" t="0" r="0" b="0"/>
              <a:pathLst>
                <a:path w="242157" h="126343">
                  <a:moveTo>
                    <a:pt x="242156" y="0"/>
                  </a:moveTo>
                  <a:lnTo>
                    <a:pt x="188281" y="27511"/>
                  </a:lnTo>
                  <a:lnTo>
                    <a:pt x="158732" y="39606"/>
                  </a:lnTo>
                  <a:lnTo>
                    <a:pt x="104278" y="70369"/>
                  </a:lnTo>
                  <a:lnTo>
                    <a:pt x="43196" y="101882"/>
                  </a:lnTo>
                  <a:lnTo>
                    <a:pt x="14556" y="12081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7" name="Straight Connector 66"/>
          <p:cNvCxnSpPr/>
          <p:nvPr/>
        </p:nvCxnSpPr>
        <p:spPr>
          <a:xfrm>
            <a:off x="1816100" y="3200400"/>
            <a:ext cx="660400" cy="8128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 67"/>
          <p:cNvSpPr/>
          <p:nvPr/>
        </p:nvSpPr>
        <p:spPr>
          <a:xfrm>
            <a:off x="2063585" y="3274362"/>
            <a:ext cx="168457" cy="210571"/>
          </a:xfrm>
          <a:custGeom>
            <a:avLst/>
            <a:gdLst/>
            <a:ahLst/>
            <a:cxnLst/>
            <a:rect l="0" t="0" r="0" b="0"/>
            <a:pathLst>
              <a:path w="168457" h="210571">
                <a:moveTo>
                  <a:pt x="168456" y="0"/>
                </a:moveTo>
                <a:lnTo>
                  <a:pt x="132540" y="53875"/>
                </a:lnTo>
                <a:lnTo>
                  <a:pt x="91175" y="114752"/>
                </a:lnTo>
                <a:lnTo>
                  <a:pt x="42110" y="176522"/>
                </a:lnTo>
                <a:lnTo>
                  <a:pt x="21056" y="196193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2181570" y="3230077"/>
            <a:ext cx="276963" cy="610654"/>
            <a:chOff x="2181570" y="3230077"/>
            <a:chExt cx="276963" cy="610654"/>
          </a:xfrm>
        </p:grpSpPr>
        <p:sp>
          <p:nvSpPr>
            <p:cNvPr id="69" name="Freeform 68"/>
            <p:cNvSpPr/>
            <p:nvPr/>
          </p:nvSpPr>
          <p:spPr>
            <a:xfrm>
              <a:off x="2181570" y="3230077"/>
              <a:ext cx="136872" cy="126343"/>
            </a:xfrm>
            <a:custGeom>
              <a:avLst/>
              <a:gdLst/>
              <a:ahLst/>
              <a:cxnLst/>
              <a:rect l="0" t="0" r="0" b="0"/>
              <a:pathLst>
                <a:path w="136872" h="126343">
                  <a:moveTo>
                    <a:pt x="136871" y="126342"/>
                  </a:moveTo>
                  <a:lnTo>
                    <a:pt x="80475" y="68776"/>
                  </a:lnTo>
                  <a:lnTo>
                    <a:pt x="45591" y="259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235348" y="3377476"/>
              <a:ext cx="114679" cy="305327"/>
            </a:xfrm>
            <a:custGeom>
              <a:avLst/>
              <a:gdLst/>
              <a:ahLst/>
              <a:cxnLst/>
              <a:rect l="0" t="0" r="0" b="0"/>
              <a:pathLst>
                <a:path w="114679" h="305327">
                  <a:moveTo>
                    <a:pt x="114678" y="0"/>
                  </a:moveTo>
                  <a:lnTo>
                    <a:pt x="99037" y="17981"/>
                  </a:lnTo>
                  <a:lnTo>
                    <a:pt x="75071" y="75524"/>
                  </a:lnTo>
                  <a:lnTo>
                    <a:pt x="43894" y="135493"/>
                  </a:lnTo>
                  <a:lnTo>
                    <a:pt x="0" y="187852"/>
                  </a:lnTo>
                  <a:lnTo>
                    <a:pt x="9079" y="181482"/>
                  </a:lnTo>
                  <a:lnTo>
                    <a:pt x="24461" y="175025"/>
                  </a:lnTo>
                  <a:lnTo>
                    <a:pt x="42996" y="174495"/>
                  </a:lnTo>
                  <a:lnTo>
                    <a:pt x="61762" y="179329"/>
                  </a:lnTo>
                  <a:lnTo>
                    <a:pt x="77902" y="189276"/>
                  </a:lnTo>
                  <a:lnTo>
                    <a:pt x="89754" y="204615"/>
                  </a:lnTo>
                  <a:lnTo>
                    <a:pt x="94553" y="213619"/>
                  </a:lnTo>
                  <a:lnTo>
                    <a:pt x="96765" y="232982"/>
                  </a:lnTo>
                  <a:lnTo>
                    <a:pt x="92678" y="252116"/>
                  </a:lnTo>
                  <a:lnTo>
                    <a:pt x="6203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46763" y="3629881"/>
              <a:ext cx="111770" cy="210850"/>
            </a:xfrm>
            <a:custGeom>
              <a:avLst/>
              <a:gdLst/>
              <a:ahLst/>
              <a:cxnLst/>
              <a:rect l="0" t="0" r="0" b="0"/>
              <a:pathLst>
                <a:path w="111770" h="210850">
                  <a:moveTo>
                    <a:pt x="34848" y="52921"/>
                  </a:moveTo>
                  <a:lnTo>
                    <a:pt x="69746" y="82230"/>
                  </a:lnTo>
                  <a:lnTo>
                    <a:pt x="78001" y="84158"/>
                  </a:lnTo>
                  <a:lnTo>
                    <a:pt x="85844" y="83105"/>
                  </a:lnTo>
                  <a:lnTo>
                    <a:pt x="93412" y="80063"/>
                  </a:lnTo>
                  <a:lnTo>
                    <a:pt x="104940" y="67324"/>
                  </a:lnTo>
                  <a:lnTo>
                    <a:pt x="109652" y="59013"/>
                  </a:lnTo>
                  <a:lnTo>
                    <a:pt x="111769" y="40421"/>
                  </a:lnTo>
                  <a:lnTo>
                    <a:pt x="107640" y="21629"/>
                  </a:lnTo>
                  <a:lnTo>
                    <a:pt x="98006" y="5478"/>
                  </a:lnTo>
                  <a:lnTo>
                    <a:pt x="89821" y="1405"/>
                  </a:lnTo>
                  <a:lnTo>
                    <a:pt x="68250" y="0"/>
                  </a:lnTo>
                  <a:lnTo>
                    <a:pt x="49303" y="6394"/>
                  </a:lnTo>
                  <a:lnTo>
                    <a:pt x="18077" y="29563"/>
                  </a:lnTo>
                  <a:lnTo>
                    <a:pt x="2063" y="55359"/>
                  </a:lnTo>
                  <a:lnTo>
                    <a:pt x="0" y="75062"/>
                  </a:lnTo>
                  <a:lnTo>
                    <a:pt x="8208" y="116307"/>
                  </a:lnTo>
                  <a:lnTo>
                    <a:pt x="29499" y="157078"/>
                  </a:lnTo>
                  <a:lnTo>
                    <a:pt x="42610" y="173693"/>
                  </a:lnTo>
                  <a:lnTo>
                    <a:pt x="98019" y="210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326383" y="183790"/>
            <a:ext cx="4433470" cy="1016459"/>
            <a:chOff x="326383" y="183790"/>
            <a:chExt cx="4433470" cy="1016459"/>
          </a:xfrm>
        </p:grpSpPr>
        <p:sp>
          <p:nvSpPr>
            <p:cNvPr id="2" name="Freeform 1"/>
            <p:cNvSpPr/>
            <p:nvPr/>
          </p:nvSpPr>
          <p:spPr>
            <a:xfrm>
              <a:off x="413206" y="183790"/>
              <a:ext cx="418546" cy="760928"/>
            </a:xfrm>
            <a:custGeom>
              <a:avLst/>
              <a:gdLst/>
              <a:ahLst/>
              <a:cxnLst/>
              <a:rect l="0" t="0" r="0" b="0"/>
              <a:pathLst>
                <a:path w="418546" h="760928">
                  <a:moveTo>
                    <a:pt x="271146" y="37308"/>
                  </a:moveTo>
                  <a:lnTo>
                    <a:pt x="241837" y="8000"/>
                  </a:lnTo>
                  <a:lnTo>
                    <a:pt x="219125" y="885"/>
                  </a:lnTo>
                  <a:lnTo>
                    <a:pt x="179693" y="0"/>
                  </a:lnTo>
                  <a:lnTo>
                    <a:pt x="157971" y="5519"/>
                  </a:lnTo>
                  <a:lnTo>
                    <a:pt x="124961" y="28126"/>
                  </a:lnTo>
                  <a:lnTo>
                    <a:pt x="81576" y="71627"/>
                  </a:lnTo>
                  <a:lnTo>
                    <a:pt x="50729" y="125889"/>
                  </a:lnTo>
                  <a:lnTo>
                    <a:pt x="27695" y="186997"/>
                  </a:lnTo>
                  <a:lnTo>
                    <a:pt x="11880" y="239231"/>
                  </a:lnTo>
                  <a:lnTo>
                    <a:pt x="2214" y="293669"/>
                  </a:lnTo>
                  <a:lnTo>
                    <a:pt x="0" y="350743"/>
                  </a:lnTo>
                  <a:lnTo>
                    <a:pt x="6020" y="412606"/>
                  </a:lnTo>
                  <a:lnTo>
                    <a:pt x="13145" y="474609"/>
                  </a:lnTo>
                  <a:lnTo>
                    <a:pt x="29215" y="531503"/>
                  </a:lnTo>
                  <a:lnTo>
                    <a:pt x="47737" y="587045"/>
                  </a:lnTo>
                  <a:lnTo>
                    <a:pt x="72035" y="643554"/>
                  </a:lnTo>
                  <a:lnTo>
                    <a:pt x="107492" y="692787"/>
                  </a:lnTo>
                  <a:lnTo>
                    <a:pt x="155965" y="737485"/>
                  </a:lnTo>
                  <a:lnTo>
                    <a:pt x="192694" y="754165"/>
                  </a:lnTo>
                  <a:lnTo>
                    <a:pt x="233213" y="760927"/>
                  </a:lnTo>
                  <a:lnTo>
                    <a:pt x="296062" y="754806"/>
                  </a:lnTo>
                  <a:lnTo>
                    <a:pt x="338060" y="744480"/>
                  </a:lnTo>
                  <a:lnTo>
                    <a:pt x="395631" y="715566"/>
                  </a:lnTo>
                  <a:lnTo>
                    <a:pt x="418545" y="700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1984" y="670805"/>
              <a:ext cx="227578" cy="258981"/>
            </a:xfrm>
            <a:custGeom>
              <a:avLst/>
              <a:gdLst/>
              <a:ahLst/>
              <a:cxnLst/>
              <a:rect l="0" t="0" r="0" b="0"/>
              <a:pathLst>
                <a:path w="227578" h="258981">
                  <a:moveTo>
                    <a:pt x="135580" y="13547"/>
                  </a:moveTo>
                  <a:lnTo>
                    <a:pt x="118813" y="2368"/>
                  </a:lnTo>
                  <a:lnTo>
                    <a:pt x="98102" y="0"/>
                  </a:lnTo>
                  <a:lnTo>
                    <a:pt x="52268" y="8011"/>
                  </a:lnTo>
                  <a:lnTo>
                    <a:pt x="25627" y="23085"/>
                  </a:lnTo>
                  <a:lnTo>
                    <a:pt x="13403" y="38843"/>
                  </a:lnTo>
                  <a:lnTo>
                    <a:pt x="5240" y="58715"/>
                  </a:lnTo>
                  <a:lnTo>
                    <a:pt x="0" y="109600"/>
                  </a:lnTo>
                  <a:lnTo>
                    <a:pt x="2212" y="147682"/>
                  </a:lnTo>
                  <a:lnTo>
                    <a:pt x="13440" y="191991"/>
                  </a:lnTo>
                  <a:lnTo>
                    <a:pt x="26313" y="210229"/>
                  </a:lnTo>
                  <a:lnTo>
                    <a:pt x="66036" y="247071"/>
                  </a:lnTo>
                  <a:lnTo>
                    <a:pt x="84784" y="256936"/>
                  </a:lnTo>
                  <a:lnTo>
                    <a:pt x="107935" y="258980"/>
                  </a:lnTo>
                  <a:lnTo>
                    <a:pt x="155336" y="250761"/>
                  </a:lnTo>
                  <a:lnTo>
                    <a:pt x="182248" y="235651"/>
                  </a:lnTo>
                  <a:lnTo>
                    <a:pt x="205040" y="210767"/>
                  </a:lnTo>
                  <a:lnTo>
                    <a:pt x="221022" y="181167"/>
                  </a:lnTo>
                  <a:lnTo>
                    <a:pt x="227577" y="138991"/>
                  </a:lnTo>
                  <a:lnTo>
                    <a:pt x="223930" y="95039"/>
                  </a:lnTo>
                  <a:lnTo>
                    <a:pt x="209851" y="57970"/>
                  </a:lnTo>
                  <a:lnTo>
                    <a:pt x="194326" y="41869"/>
                  </a:lnTo>
                  <a:lnTo>
                    <a:pt x="155763" y="22001"/>
                  </a:lnTo>
                  <a:lnTo>
                    <a:pt x="114523" y="13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84435" y="722217"/>
              <a:ext cx="284270" cy="185715"/>
            </a:xfrm>
            <a:custGeom>
              <a:avLst/>
              <a:gdLst/>
              <a:ahLst/>
              <a:cxnLst/>
              <a:rect l="0" t="0" r="0" b="0"/>
              <a:pathLst>
                <a:path w="284270" h="185715">
                  <a:moveTo>
                    <a:pt x="0" y="25306"/>
                  </a:moveTo>
                  <a:lnTo>
                    <a:pt x="17958" y="86416"/>
                  </a:lnTo>
                  <a:lnTo>
                    <a:pt x="29560" y="146437"/>
                  </a:lnTo>
                  <a:lnTo>
                    <a:pt x="36574" y="181689"/>
                  </a:lnTo>
                  <a:lnTo>
                    <a:pt x="36081" y="185714"/>
                  </a:lnTo>
                  <a:lnTo>
                    <a:pt x="33413" y="184887"/>
                  </a:lnTo>
                  <a:lnTo>
                    <a:pt x="29294" y="180826"/>
                  </a:lnTo>
                  <a:lnTo>
                    <a:pt x="17908" y="152754"/>
                  </a:lnTo>
                  <a:lnTo>
                    <a:pt x="8381" y="90818"/>
                  </a:lnTo>
                  <a:lnTo>
                    <a:pt x="4895" y="68460"/>
                  </a:lnTo>
                  <a:lnTo>
                    <a:pt x="7245" y="46825"/>
                  </a:lnTo>
                  <a:lnTo>
                    <a:pt x="20734" y="14914"/>
                  </a:lnTo>
                  <a:lnTo>
                    <a:pt x="29030" y="7850"/>
                  </a:lnTo>
                  <a:lnTo>
                    <a:pt x="50727" y="0"/>
                  </a:lnTo>
                  <a:lnTo>
                    <a:pt x="60724" y="1416"/>
                  </a:lnTo>
                  <a:lnTo>
                    <a:pt x="78071" y="12349"/>
                  </a:lnTo>
                  <a:lnTo>
                    <a:pt x="107102" y="40727"/>
                  </a:lnTo>
                  <a:lnTo>
                    <a:pt x="130564" y="92416"/>
                  </a:lnTo>
                  <a:lnTo>
                    <a:pt x="129283" y="80285"/>
                  </a:lnTo>
                  <a:lnTo>
                    <a:pt x="141229" y="29166"/>
                  </a:lnTo>
                  <a:lnTo>
                    <a:pt x="146795" y="19691"/>
                  </a:lnTo>
                  <a:lnTo>
                    <a:pt x="162338" y="6043"/>
                  </a:lnTo>
                  <a:lnTo>
                    <a:pt x="184064" y="2316"/>
                  </a:lnTo>
                  <a:lnTo>
                    <a:pt x="206978" y="5730"/>
                  </a:lnTo>
                  <a:lnTo>
                    <a:pt x="224961" y="15046"/>
                  </a:lnTo>
                  <a:lnTo>
                    <a:pt x="237633" y="30104"/>
                  </a:lnTo>
                  <a:lnTo>
                    <a:pt x="262815" y="88898"/>
                  </a:lnTo>
                  <a:lnTo>
                    <a:pt x="270504" y="123307"/>
                  </a:lnTo>
                  <a:lnTo>
                    <a:pt x="275901" y="153779"/>
                  </a:lnTo>
                  <a:lnTo>
                    <a:pt x="284269" y="172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00290" y="694540"/>
              <a:ext cx="305327" cy="189854"/>
            </a:xfrm>
            <a:custGeom>
              <a:avLst/>
              <a:gdLst/>
              <a:ahLst/>
              <a:cxnLst/>
              <a:rect l="0" t="0" r="0" b="0"/>
              <a:pathLst>
                <a:path w="305327" h="189854">
                  <a:moveTo>
                    <a:pt x="0" y="52983"/>
                  </a:moveTo>
                  <a:lnTo>
                    <a:pt x="3119" y="95675"/>
                  </a:lnTo>
                  <a:lnTo>
                    <a:pt x="15619" y="140796"/>
                  </a:lnTo>
                  <a:lnTo>
                    <a:pt x="13570" y="135295"/>
                  </a:lnTo>
                  <a:lnTo>
                    <a:pt x="12299" y="87526"/>
                  </a:lnTo>
                  <a:lnTo>
                    <a:pt x="22100" y="34936"/>
                  </a:lnTo>
                  <a:lnTo>
                    <a:pt x="25262" y="23404"/>
                  </a:lnTo>
                  <a:lnTo>
                    <a:pt x="30879" y="14547"/>
                  </a:lnTo>
                  <a:lnTo>
                    <a:pt x="46479" y="1585"/>
                  </a:lnTo>
                  <a:lnTo>
                    <a:pt x="54383" y="0"/>
                  </a:lnTo>
                  <a:lnTo>
                    <a:pt x="61991" y="1283"/>
                  </a:lnTo>
                  <a:lnTo>
                    <a:pt x="76685" y="8948"/>
                  </a:lnTo>
                  <a:lnTo>
                    <a:pt x="91014" y="20154"/>
                  </a:lnTo>
                  <a:lnTo>
                    <a:pt x="124275" y="80444"/>
                  </a:lnTo>
                  <a:lnTo>
                    <a:pt x="140448" y="126084"/>
                  </a:lnTo>
                  <a:lnTo>
                    <a:pt x="140425" y="126284"/>
                  </a:lnTo>
                  <a:lnTo>
                    <a:pt x="139240" y="122907"/>
                  </a:lnTo>
                  <a:lnTo>
                    <a:pt x="146143" y="67195"/>
                  </a:lnTo>
                  <a:lnTo>
                    <a:pt x="153080" y="47211"/>
                  </a:lnTo>
                  <a:lnTo>
                    <a:pt x="158205" y="38606"/>
                  </a:lnTo>
                  <a:lnTo>
                    <a:pt x="173259" y="25926"/>
                  </a:lnTo>
                  <a:lnTo>
                    <a:pt x="182186" y="20907"/>
                  </a:lnTo>
                  <a:lnTo>
                    <a:pt x="191647" y="19901"/>
                  </a:lnTo>
                  <a:lnTo>
                    <a:pt x="211519" y="25022"/>
                  </a:lnTo>
                  <a:lnTo>
                    <a:pt x="236847" y="41059"/>
                  </a:lnTo>
                  <a:lnTo>
                    <a:pt x="266366" y="77014"/>
                  </a:lnTo>
                  <a:lnTo>
                    <a:pt x="285334" y="114565"/>
                  </a:lnTo>
                  <a:lnTo>
                    <a:pt x="296048" y="162937"/>
                  </a:lnTo>
                  <a:lnTo>
                    <a:pt x="305326" y="189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61323" y="704416"/>
              <a:ext cx="204671" cy="207443"/>
            </a:xfrm>
            <a:custGeom>
              <a:avLst/>
              <a:gdLst/>
              <a:ahLst/>
              <a:cxnLst/>
              <a:rect l="0" t="0" r="0" b="0"/>
              <a:pathLst>
                <a:path w="204671" h="207443">
                  <a:moveTo>
                    <a:pt x="102221" y="43107"/>
                  </a:moveTo>
                  <a:lnTo>
                    <a:pt x="96632" y="20750"/>
                  </a:lnTo>
                  <a:lnTo>
                    <a:pt x="91475" y="12994"/>
                  </a:lnTo>
                  <a:lnTo>
                    <a:pt x="76388" y="1258"/>
                  </a:lnTo>
                  <a:lnTo>
                    <a:pt x="67451" y="0"/>
                  </a:lnTo>
                  <a:lnTo>
                    <a:pt x="48163" y="4841"/>
                  </a:lnTo>
                  <a:lnTo>
                    <a:pt x="31012" y="17911"/>
                  </a:lnTo>
                  <a:lnTo>
                    <a:pt x="16760" y="36588"/>
                  </a:lnTo>
                  <a:lnTo>
                    <a:pt x="3329" y="74581"/>
                  </a:lnTo>
                  <a:lnTo>
                    <a:pt x="0" y="120023"/>
                  </a:lnTo>
                  <a:lnTo>
                    <a:pt x="3367" y="145142"/>
                  </a:lnTo>
                  <a:lnTo>
                    <a:pt x="11882" y="164885"/>
                  </a:lnTo>
                  <a:lnTo>
                    <a:pt x="24636" y="181458"/>
                  </a:lnTo>
                  <a:lnTo>
                    <a:pt x="42002" y="196623"/>
                  </a:lnTo>
                  <a:lnTo>
                    <a:pt x="64538" y="204923"/>
                  </a:lnTo>
                  <a:lnTo>
                    <a:pt x="91322" y="207442"/>
                  </a:lnTo>
                  <a:lnTo>
                    <a:pt x="135776" y="201113"/>
                  </a:lnTo>
                  <a:lnTo>
                    <a:pt x="165325" y="184940"/>
                  </a:lnTo>
                  <a:lnTo>
                    <a:pt x="181350" y="172044"/>
                  </a:lnTo>
                  <a:lnTo>
                    <a:pt x="197936" y="146041"/>
                  </a:lnTo>
                  <a:lnTo>
                    <a:pt x="204670" y="104932"/>
                  </a:lnTo>
                  <a:lnTo>
                    <a:pt x="200006" y="78773"/>
                  </a:lnTo>
                  <a:lnTo>
                    <a:pt x="184227" y="47436"/>
                  </a:lnTo>
                  <a:lnTo>
                    <a:pt x="170253" y="32163"/>
                  </a:lnTo>
                  <a:lnTo>
                    <a:pt x="143825" y="18157"/>
                  </a:lnTo>
                  <a:lnTo>
                    <a:pt x="112749" y="11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89886" y="692560"/>
              <a:ext cx="221099" cy="216418"/>
            </a:xfrm>
            <a:custGeom>
              <a:avLst/>
              <a:gdLst/>
              <a:ahLst/>
              <a:cxnLst/>
              <a:rect l="0" t="0" r="0" b="0"/>
              <a:pathLst>
                <a:path w="221099" h="216418">
                  <a:moveTo>
                    <a:pt x="0" y="54963"/>
                  </a:moveTo>
                  <a:lnTo>
                    <a:pt x="15641" y="72944"/>
                  </a:lnTo>
                  <a:lnTo>
                    <a:pt x="38437" y="129317"/>
                  </a:lnTo>
                  <a:lnTo>
                    <a:pt x="59647" y="191891"/>
                  </a:lnTo>
                  <a:lnTo>
                    <a:pt x="66674" y="212916"/>
                  </a:lnTo>
                  <a:lnTo>
                    <a:pt x="66676" y="216417"/>
                  </a:lnTo>
                  <a:lnTo>
                    <a:pt x="64338" y="215241"/>
                  </a:lnTo>
                  <a:lnTo>
                    <a:pt x="60439" y="210948"/>
                  </a:lnTo>
                  <a:lnTo>
                    <a:pt x="50549" y="152468"/>
                  </a:lnTo>
                  <a:lnTo>
                    <a:pt x="43780" y="96970"/>
                  </a:lnTo>
                  <a:lnTo>
                    <a:pt x="48197" y="58051"/>
                  </a:lnTo>
                  <a:lnTo>
                    <a:pt x="62504" y="24292"/>
                  </a:lnTo>
                  <a:lnTo>
                    <a:pt x="78082" y="8966"/>
                  </a:lnTo>
                  <a:lnTo>
                    <a:pt x="87150" y="3241"/>
                  </a:lnTo>
                  <a:lnTo>
                    <a:pt x="106583" y="0"/>
                  </a:lnTo>
                  <a:lnTo>
                    <a:pt x="126919" y="3629"/>
                  </a:lnTo>
                  <a:lnTo>
                    <a:pt x="147655" y="13040"/>
                  </a:lnTo>
                  <a:lnTo>
                    <a:pt x="173471" y="37082"/>
                  </a:lnTo>
                  <a:lnTo>
                    <a:pt x="194750" y="76647"/>
                  </a:lnTo>
                  <a:lnTo>
                    <a:pt x="213844" y="128745"/>
                  </a:lnTo>
                  <a:lnTo>
                    <a:pt x="221098" y="191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18724" y="678437"/>
              <a:ext cx="203783" cy="234654"/>
            </a:xfrm>
            <a:custGeom>
              <a:avLst/>
              <a:gdLst/>
              <a:ahLst/>
              <a:cxnLst/>
              <a:rect l="0" t="0" r="0" b="0"/>
              <a:pathLst>
                <a:path w="203783" h="234654">
                  <a:moveTo>
                    <a:pt x="176571" y="79614"/>
                  </a:moveTo>
                  <a:lnTo>
                    <a:pt x="133909" y="18741"/>
                  </a:lnTo>
                  <a:lnTo>
                    <a:pt x="127073" y="10956"/>
                  </a:lnTo>
                  <a:lnTo>
                    <a:pt x="106999" y="2306"/>
                  </a:lnTo>
                  <a:lnTo>
                    <a:pt x="95095" y="0"/>
                  </a:lnTo>
                  <a:lnTo>
                    <a:pt x="84819" y="802"/>
                  </a:lnTo>
                  <a:lnTo>
                    <a:pt x="58008" y="13109"/>
                  </a:lnTo>
                  <a:lnTo>
                    <a:pt x="38479" y="25100"/>
                  </a:lnTo>
                  <a:lnTo>
                    <a:pt x="24340" y="41348"/>
                  </a:lnTo>
                  <a:lnTo>
                    <a:pt x="5731" y="80374"/>
                  </a:lnTo>
                  <a:lnTo>
                    <a:pt x="0" y="117014"/>
                  </a:lnTo>
                  <a:lnTo>
                    <a:pt x="4898" y="140690"/>
                  </a:lnTo>
                  <a:lnTo>
                    <a:pt x="33645" y="193982"/>
                  </a:lnTo>
                  <a:lnTo>
                    <a:pt x="47148" y="210773"/>
                  </a:lnTo>
                  <a:lnTo>
                    <a:pt x="73493" y="227791"/>
                  </a:lnTo>
                  <a:lnTo>
                    <a:pt x="109115" y="234653"/>
                  </a:lnTo>
                  <a:lnTo>
                    <a:pt x="132552" y="230018"/>
                  </a:lnTo>
                  <a:lnTo>
                    <a:pt x="162359" y="214256"/>
                  </a:lnTo>
                  <a:lnTo>
                    <a:pt x="178443" y="199116"/>
                  </a:lnTo>
                  <a:lnTo>
                    <a:pt x="193391" y="176790"/>
                  </a:lnTo>
                  <a:lnTo>
                    <a:pt x="203782" y="137913"/>
                  </a:lnTo>
                  <a:lnTo>
                    <a:pt x="201271" y="102347"/>
                  </a:lnTo>
                  <a:lnTo>
                    <a:pt x="193008" y="83479"/>
                  </a:lnTo>
                  <a:lnTo>
                    <a:pt x="187529" y="75172"/>
                  </a:lnTo>
                  <a:lnTo>
                    <a:pt x="172083" y="62822"/>
                  </a:lnTo>
                  <a:lnTo>
                    <a:pt x="144986" y="48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47938" y="684352"/>
              <a:ext cx="136871" cy="204671"/>
            </a:xfrm>
            <a:custGeom>
              <a:avLst/>
              <a:gdLst/>
              <a:ahLst/>
              <a:cxnLst/>
              <a:rect l="0" t="0" r="0" b="0"/>
              <a:pathLst>
                <a:path w="136871" h="204671">
                  <a:moveTo>
                    <a:pt x="0" y="94756"/>
                  </a:moveTo>
                  <a:lnTo>
                    <a:pt x="34746" y="131843"/>
                  </a:lnTo>
                  <a:lnTo>
                    <a:pt x="71278" y="192030"/>
                  </a:lnTo>
                  <a:lnTo>
                    <a:pt x="75595" y="201719"/>
                  </a:lnTo>
                  <a:lnTo>
                    <a:pt x="76133" y="204670"/>
                  </a:lnTo>
                  <a:lnTo>
                    <a:pt x="74151" y="203127"/>
                  </a:lnTo>
                  <a:lnTo>
                    <a:pt x="66881" y="192054"/>
                  </a:lnTo>
                  <a:lnTo>
                    <a:pt x="49562" y="159469"/>
                  </a:lnTo>
                  <a:lnTo>
                    <a:pt x="33792" y="134208"/>
                  </a:lnTo>
                  <a:lnTo>
                    <a:pt x="26717" y="113460"/>
                  </a:lnTo>
                  <a:lnTo>
                    <a:pt x="23904" y="76642"/>
                  </a:lnTo>
                  <a:lnTo>
                    <a:pt x="27391" y="53950"/>
                  </a:lnTo>
                  <a:lnTo>
                    <a:pt x="32299" y="45325"/>
                  </a:lnTo>
                  <a:lnTo>
                    <a:pt x="47110" y="32623"/>
                  </a:lnTo>
                  <a:lnTo>
                    <a:pt x="105723" y="741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69119" y="452725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0" y="0"/>
                  </a:moveTo>
                  <a:lnTo>
                    <a:pt x="0" y="57264"/>
                  </a:lnTo>
                  <a:lnTo>
                    <a:pt x="0" y="112893"/>
                  </a:lnTo>
                  <a:lnTo>
                    <a:pt x="3119" y="171880"/>
                  </a:lnTo>
                  <a:lnTo>
                    <a:pt x="8333" y="228352"/>
                  </a:lnTo>
                  <a:lnTo>
                    <a:pt x="10723" y="272285"/>
                  </a:lnTo>
                  <a:lnTo>
                    <a:pt x="15684" y="315208"/>
                  </a:lnTo>
                  <a:lnTo>
                    <a:pt x="18669" y="357681"/>
                  </a:lnTo>
                  <a:lnTo>
                    <a:pt x="20350" y="417935"/>
                  </a:lnTo>
                  <a:lnTo>
                    <a:pt x="20847" y="463474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58549" y="359697"/>
              <a:ext cx="435871" cy="335184"/>
            </a:xfrm>
            <a:custGeom>
              <a:avLst/>
              <a:gdLst/>
              <a:ahLst/>
              <a:cxnLst/>
              <a:rect l="0" t="0" r="0" b="0"/>
              <a:pathLst>
                <a:path w="435871" h="335184">
                  <a:moveTo>
                    <a:pt x="0" y="177256"/>
                  </a:moveTo>
                  <a:lnTo>
                    <a:pt x="19128" y="114998"/>
                  </a:lnTo>
                  <a:lnTo>
                    <a:pt x="66589" y="58582"/>
                  </a:lnTo>
                  <a:lnTo>
                    <a:pt x="105960" y="24353"/>
                  </a:lnTo>
                  <a:lnTo>
                    <a:pt x="137070" y="7819"/>
                  </a:lnTo>
                  <a:lnTo>
                    <a:pt x="188599" y="157"/>
                  </a:lnTo>
                  <a:lnTo>
                    <a:pt x="236946" y="0"/>
                  </a:lnTo>
                  <a:lnTo>
                    <a:pt x="285975" y="9182"/>
                  </a:lnTo>
                  <a:lnTo>
                    <a:pt x="338289" y="39421"/>
                  </a:lnTo>
                  <a:lnTo>
                    <a:pt x="382158" y="68271"/>
                  </a:lnTo>
                  <a:lnTo>
                    <a:pt x="405950" y="95051"/>
                  </a:lnTo>
                  <a:lnTo>
                    <a:pt x="430593" y="157390"/>
                  </a:lnTo>
                  <a:lnTo>
                    <a:pt x="435870" y="184804"/>
                  </a:lnTo>
                  <a:lnTo>
                    <a:pt x="429725" y="237412"/>
                  </a:lnTo>
                  <a:lnTo>
                    <a:pt x="426863" y="248945"/>
                  </a:lnTo>
                  <a:lnTo>
                    <a:pt x="414325" y="268000"/>
                  </a:lnTo>
                  <a:lnTo>
                    <a:pt x="374836" y="305409"/>
                  </a:lnTo>
                  <a:lnTo>
                    <a:pt x="356107" y="315321"/>
                  </a:lnTo>
                  <a:lnTo>
                    <a:pt x="296748" y="326545"/>
                  </a:lnTo>
                  <a:lnTo>
                    <a:pt x="263790" y="332624"/>
                  </a:lnTo>
                  <a:lnTo>
                    <a:pt x="231627" y="335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16518" y="694880"/>
              <a:ext cx="136872" cy="217406"/>
            </a:xfrm>
            <a:custGeom>
              <a:avLst/>
              <a:gdLst/>
              <a:ahLst/>
              <a:cxnLst/>
              <a:rect l="0" t="0" r="0" b="0"/>
              <a:pathLst>
                <a:path w="136872" h="217406">
                  <a:moveTo>
                    <a:pt x="0" y="84228"/>
                  </a:moveTo>
                  <a:lnTo>
                    <a:pt x="27511" y="138103"/>
                  </a:lnTo>
                  <a:lnTo>
                    <a:pt x="50253" y="198980"/>
                  </a:lnTo>
                  <a:lnTo>
                    <a:pt x="63373" y="217405"/>
                  </a:lnTo>
                  <a:lnTo>
                    <a:pt x="38544" y="156962"/>
                  </a:lnTo>
                  <a:lnTo>
                    <a:pt x="24169" y="98919"/>
                  </a:lnTo>
                  <a:lnTo>
                    <a:pt x="25099" y="56996"/>
                  </a:lnTo>
                  <a:lnTo>
                    <a:pt x="31042" y="34690"/>
                  </a:lnTo>
                  <a:lnTo>
                    <a:pt x="41483" y="16978"/>
                  </a:lnTo>
                  <a:lnTo>
                    <a:pt x="49882" y="11319"/>
                  </a:lnTo>
                  <a:lnTo>
                    <a:pt x="84060" y="335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19735" y="747523"/>
              <a:ext cx="189319" cy="170919"/>
            </a:xfrm>
            <a:custGeom>
              <a:avLst/>
              <a:gdLst/>
              <a:ahLst/>
              <a:cxnLst/>
              <a:rect l="0" t="0" r="0" b="0"/>
              <a:pathLst>
                <a:path w="189319" h="170919">
                  <a:moveTo>
                    <a:pt x="144223" y="42114"/>
                  </a:moveTo>
                  <a:lnTo>
                    <a:pt x="133045" y="25346"/>
                  </a:lnTo>
                  <a:lnTo>
                    <a:pt x="118198" y="13995"/>
                  </a:lnTo>
                  <a:lnTo>
                    <a:pt x="109325" y="9330"/>
                  </a:lnTo>
                  <a:lnTo>
                    <a:pt x="90108" y="7266"/>
                  </a:lnTo>
                  <a:lnTo>
                    <a:pt x="71039" y="11418"/>
                  </a:lnTo>
                  <a:lnTo>
                    <a:pt x="26860" y="39646"/>
                  </a:lnTo>
                  <a:lnTo>
                    <a:pt x="12903" y="56225"/>
                  </a:lnTo>
                  <a:lnTo>
                    <a:pt x="3971" y="76461"/>
                  </a:lnTo>
                  <a:lnTo>
                    <a:pt x="0" y="101053"/>
                  </a:lnTo>
                  <a:lnTo>
                    <a:pt x="4475" y="124461"/>
                  </a:lnTo>
                  <a:lnTo>
                    <a:pt x="8944" y="135616"/>
                  </a:lnTo>
                  <a:lnTo>
                    <a:pt x="23268" y="151131"/>
                  </a:lnTo>
                  <a:lnTo>
                    <a:pt x="61059" y="170623"/>
                  </a:lnTo>
                  <a:lnTo>
                    <a:pt x="103075" y="170918"/>
                  </a:lnTo>
                  <a:lnTo>
                    <a:pt x="141390" y="163596"/>
                  </a:lnTo>
                  <a:lnTo>
                    <a:pt x="160901" y="147969"/>
                  </a:lnTo>
                  <a:lnTo>
                    <a:pt x="176202" y="125425"/>
                  </a:lnTo>
                  <a:lnTo>
                    <a:pt x="186902" y="99808"/>
                  </a:lnTo>
                  <a:lnTo>
                    <a:pt x="189318" y="75945"/>
                  </a:lnTo>
                  <a:lnTo>
                    <a:pt x="185322" y="53640"/>
                  </a:lnTo>
                  <a:lnTo>
                    <a:pt x="175747" y="32029"/>
                  </a:lnTo>
                  <a:lnTo>
                    <a:pt x="163693" y="16965"/>
                  </a:lnTo>
                  <a:lnTo>
                    <a:pt x="1442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37777" y="662715"/>
              <a:ext cx="129416" cy="455342"/>
            </a:xfrm>
            <a:custGeom>
              <a:avLst/>
              <a:gdLst/>
              <a:ahLst/>
              <a:cxnLst/>
              <a:rect l="0" t="0" r="0" b="0"/>
              <a:pathLst>
                <a:path w="129416" h="455342">
                  <a:moveTo>
                    <a:pt x="10409" y="179564"/>
                  </a:moveTo>
                  <a:lnTo>
                    <a:pt x="25063" y="234705"/>
                  </a:lnTo>
                  <a:lnTo>
                    <a:pt x="37437" y="292838"/>
                  </a:lnTo>
                  <a:lnTo>
                    <a:pt x="44214" y="356314"/>
                  </a:lnTo>
                  <a:lnTo>
                    <a:pt x="50882" y="414259"/>
                  </a:lnTo>
                  <a:lnTo>
                    <a:pt x="46448" y="451095"/>
                  </a:lnTo>
                  <a:lnTo>
                    <a:pt x="43793" y="455341"/>
                  </a:lnTo>
                  <a:lnTo>
                    <a:pt x="40854" y="454663"/>
                  </a:lnTo>
                  <a:lnTo>
                    <a:pt x="37725" y="450701"/>
                  </a:lnTo>
                  <a:lnTo>
                    <a:pt x="29171" y="392795"/>
                  </a:lnTo>
                  <a:lnTo>
                    <a:pt x="16975" y="331778"/>
                  </a:lnTo>
                  <a:lnTo>
                    <a:pt x="4470" y="275012"/>
                  </a:lnTo>
                  <a:lnTo>
                    <a:pt x="1241" y="226822"/>
                  </a:lnTo>
                  <a:lnTo>
                    <a:pt x="284" y="175499"/>
                  </a:lnTo>
                  <a:lnTo>
                    <a:pt x="0" y="124418"/>
                  </a:lnTo>
                  <a:lnTo>
                    <a:pt x="3024" y="67762"/>
                  </a:lnTo>
                  <a:lnTo>
                    <a:pt x="14540" y="22429"/>
                  </a:lnTo>
                  <a:lnTo>
                    <a:pt x="20182" y="13976"/>
                  </a:lnTo>
                  <a:lnTo>
                    <a:pt x="35810" y="1465"/>
                  </a:lnTo>
                  <a:lnTo>
                    <a:pt x="43721" y="0"/>
                  </a:lnTo>
                  <a:lnTo>
                    <a:pt x="51334" y="1363"/>
                  </a:lnTo>
                  <a:lnTo>
                    <a:pt x="85954" y="20362"/>
                  </a:lnTo>
                  <a:lnTo>
                    <a:pt x="99747" y="39398"/>
                  </a:lnTo>
                  <a:lnTo>
                    <a:pt x="122000" y="94902"/>
                  </a:lnTo>
                  <a:lnTo>
                    <a:pt x="129415" y="116200"/>
                  </a:lnTo>
                  <a:lnTo>
                    <a:pt x="128988" y="159100"/>
                  </a:lnTo>
                  <a:lnTo>
                    <a:pt x="121213" y="182557"/>
                  </a:lnTo>
                  <a:lnTo>
                    <a:pt x="115864" y="192088"/>
                  </a:lnTo>
                  <a:lnTo>
                    <a:pt x="100562" y="205798"/>
                  </a:lnTo>
                  <a:lnTo>
                    <a:pt x="42616" y="228617"/>
                  </a:lnTo>
                  <a:lnTo>
                    <a:pt x="31466" y="232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16642" y="681153"/>
              <a:ext cx="137615" cy="214226"/>
            </a:xfrm>
            <a:custGeom>
              <a:avLst/>
              <a:gdLst/>
              <a:ahLst/>
              <a:cxnLst/>
              <a:rect l="0" t="0" r="0" b="0"/>
              <a:pathLst>
                <a:path w="137615" h="214226">
                  <a:moveTo>
                    <a:pt x="0" y="97955"/>
                  </a:moveTo>
                  <a:lnTo>
                    <a:pt x="42692" y="94836"/>
                  </a:lnTo>
                  <a:lnTo>
                    <a:pt x="94833" y="78827"/>
                  </a:lnTo>
                  <a:lnTo>
                    <a:pt x="115848" y="67617"/>
                  </a:lnTo>
                  <a:lnTo>
                    <a:pt x="130647" y="51716"/>
                  </a:lnTo>
                  <a:lnTo>
                    <a:pt x="136231" y="42563"/>
                  </a:lnTo>
                  <a:lnTo>
                    <a:pt x="137614" y="34121"/>
                  </a:lnTo>
                  <a:lnTo>
                    <a:pt x="136196" y="26153"/>
                  </a:lnTo>
                  <a:lnTo>
                    <a:pt x="132912" y="18502"/>
                  </a:lnTo>
                  <a:lnTo>
                    <a:pt x="119904" y="6881"/>
                  </a:lnTo>
                  <a:lnTo>
                    <a:pt x="111521" y="2144"/>
                  </a:lnTo>
                  <a:lnTo>
                    <a:pt x="92849" y="0"/>
                  </a:lnTo>
                  <a:lnTo>
                    <a:pt x="72851" y="4117"/>
                  </a:lnTo>
                  <a:lnTo>
                    <a:pt x="52265" y="13745"/>
                  </a:lnTo>
                  <a:lnTo>
                    <a:pt x="26535" y="37909"/>
                  </a:lnTo>
                  <a:lnTo>
                    <a:pt x="9682" y="67296"/>
                  </a:lnTo>
                  <a:lnTo>
                    <a:pt x="2868" y="103819"/>
                  </a:lnTo>
                  <a:lnTo>
                    <a:pt x="6439" y="149866"/>
                  </a:lnTo>
                  <a:lnTo>
                    <a:pt x="14950" y="174059"/>
                  </a:lnTo>
                  <a:lnTo>
                    <a:pt x="20495" y="183786"/>
                  </a:lnTo>
                  <a:lnTo>
                    <a:pt x="50657" y="208655"/>
                  </a:lnTo>
                  <a:lnTo>
                    <a:pt x="72817" y="214225"/>
                  </a:lnTo>
                  <a:lnTo>
                    <a:pt x="115813" y="2137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08225" y="631709"/>
              <a:ext cx="145330" cy="265201"/>
            </a:xfrm>
            <a:custGeom>
              <a:avLst/>
              <a:gdLst/>
              <a:ahLst/>
              <a:cxnLst/>
              <a:rect l="0" t="0" r="0" b="0"/>
              <a:pathLst>
                <a:path w="145330" h="265201">
                  <a:moveTo>
                    <a:pt x="18987" y="126342"/>
                  </a:moveTo>
                  <a:lnTo>
                    <a:pt x="18987" y="180487"/>
                  </a:lnTo>
                  <a:lnTo>
                    <a:pt x="21327" y="206559"/>
                  </a:lnTo>
                  <a:lnTo>
                    <a:pt x="44158" y="265200"/>
                  </a:lnTo>
                  <a:lnTo>
                    <a:pt x="38084" y="238736"/>
                  </a:lnTo>
                  <a:lnTo>
                    <a:pt x="22238" y="181827"/>
                  </a:lnTo>
                  <a:lnTo>
                    <a:pt x="4915" y="121127"/>
                  </a:lnTo>
                  <a:lnTo>
                    <a:pt x="0" y="80214"/>
                  </a:lnTo>
                  <a:lnTo>
                    <a:pt x="5089" y="58657"/>
                  </a:lnTo>
                  <a:lnTo>
                    <a:pt x="9722" y="49634"/>
                  </a:lnTo>
                  <a:lnTo>
                    <a:pt x="17490" y="43618"/>
                  </a:lnTo>
                  <a:lnTo>
                    <a:pt x="71201" y="27581"/>
                  </a:lnTo>
                  <a:lnTo>
                    <a:pt x="121096" y="10464"/>
                  </a:lnTo>
                  <a:lnTo>
                    <a:pt x="1453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32538" y="415550"/>
              <a:ext cx="127315" cy="300388"/>
            </a:xfrm>
            <a:custGeom>
              <a:avLst/>
              <a:gdLst/>
              <a:ahLst/>
              <a:cxnLst/>
              <a:rect l="0" t="0" r="0" b="0"/>
              <a:pathLst>
                <a:path w="127315" h="300388">
                  <a:moveTo>
                    <a:pt x="0" y="5589"/>
                  </a:moveTo>
                  <a:lnTo>
                    <a:pt x="16768" y="0"/>
                  </a:lnTo>
                  <a:lnTo>
                    <a:pt x="49552" y="2114"/>
                  </a:lnTo>
                  <a:lnTo>
                    <a:pt x="69207" y="10284"/>
                  </a:lnTo>
                  <a:lnTo>
                    <a:pt x="114269" y="42472"/>
                  </a:lnTo>
                  <a:lnTo>
                    <a:pt x="126046" y="60586"/>
                  </a:lnTo>
                  <a:lnTo>
                    <a:pt x="127314" y="69160"/>
                  </a:lnTo>
                  <a:lnTo>
                    <a:pt x="125821" y="77216"/>
                  </a:lnTo>
                  <a:lnTo>
                    <a:pt x="122485" y="84926"/>
                  </a:lnTo>
                  <a:lnTo>
                    <a:pt x="109420" y="96612"/>
                  </a:lnTo>
                  <a:lnTo>
                    <a:pt x="52082" y="132528"/>
                  </a:lnTo>
                  <a:lnTo>
                    <a:pt x="33676" y="147404"/>
                  </a:lnTo>
                  <a:lnTo>
                    <a:pt x="12328" y="185551"/>
                  </a:lnTo>
                  <a:lnTo>
                    <a:pt x="8219" y="195754"/>
                  </a:lnTo>
                  <a:lnTo>
                    <a:pt x="6773" y="216449"/>
                  </a:lnTo>
                  <a:lnTo>
                    <a:pt x="18533" y="276236"/>
                  </a:lnTo>
                  <a:lnTo>
                    <a:pt x="21058" y="300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32538" y="86333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6383" y="1021264"/>
              <a:ext cx="4295628" cy="178985"/>
            </a:xfrm>
            <a:custGeom>
              <a:avLst/>
              <a:gdLst/>
              <a:ahLst/>
              <a:cxnLst/>
              <a:rect l="0" t="0" r="0" b="0"/>
              <a:pathLst>
                <a:path w="4295628" h="178985">
                  <a:moveTo>
                    <a:pt x="4295627" y="0"/>
                  </a:moveTo>
                  <a:lnTo>
                    <a:pt x="4246129" y="49498"/>
                  </a:lnTo>
                  <a:lnTo>
                    <a:pt x="4226055" y="57094"/>
                  </a:lnTo>
                  <a:lnTo>
                    <a:pt x="4214150" y="59120"/>
                  </a:lnTo>
                  <a:lnTo>
                    <a:pt x="4191565" y="55131"/>
                  </a:lnTo>
                  <a:lnTo>
                    <a:pt x="4130625" y="34253"/>
                  </a:lnTo>
                  <a:lnTo>
                    <a:pt x="4095439" y="18598"/>
                  </a:lnTo>
                  <a:lnTo>
                    <a:pt x="4057068" y="14089"/>
                  </a:lnTo>
                  <a:lnTo>
                    <a:pt x="4021782" y="20812"/>
                  </a:lnTo>
                  <a:lnTo>
                    <a:pt x="3960319" y="50025"/>
                  </a:lnTo>
                  <a:lnTo>
                    <a:pt x="3908512" y="67810"/>
                  </a:lnTo>
                  <a:lnTo>
                    <a:pt x="3865981" y="70784"/>
                  </a:lnTo>
                  <a:lnTo>
                    <a:pt x="3816855" y="63607"/>
                  </a:lnTo>
                  <a:lnTo>
                    <a:pt x="3765254" y="49522"/>
                  </a:lnTo>
                  <a:lnTo>
                    <a:pt x="3712920" y="44309"/>
                  </a:lnTo>
                  <a:lnTo>
                    <a:pt x="3660369" y="43934"/>
                  </a:lnTo>
                  <a:lnTo>
                    <a:pt x="3610094" y="50712"/>
                  </a:lnTo>
                  <a:lnTo>
                    <a:pt x="3554239" y="63483"/>
                  </a:lnTo>
                  <a:lnTo>
                    <a:pt x="3498753" y="77270"/>
                  </a:lnTo>
                  <a:lnTo>
                    <a:pt x="3453673" y="87756"/>
                  </a:lnTo>
                  <a:lnTo>
                    <a:pt x="3392093" y="92682"/>
                  </a:lnTo>
                  <a:lnTo>
                    <a:pt x="3330373" y="85941"/>
                  </a:lnTo>
                  <a:lnTo>
                    <a:pt x="3277454" y="73344"/>
                  </a:lnTo>
                  <a:lnTo>
                    <a:pt x="3214892" y="56105"/>
                  </a:lnTo>
                  <a:lnTo>
                    <a:pt x="3153447" y="44187"/>
                  </a:lnTo>
                  <a:lnTo>
                    <a:pt x="3101275" y="42728"/>
                  </a:lnTo>
                  <a:lnTo>
                    <a:pt x="3038745" y="43405"/>
                  </a:lnTo>
                  <a:lnTo>
                    <a:pt x="2988265" y="53591"/>
                  </a:lnTo>
                  <a:lnTo>
                    <a:pt x="2926898" y="70315"/>
                  </a:lnTo>
                  <a:lnTo>
                    <a:pt x="2865366" y="87754"/>
                  </a:lnTo>
                  <a:lnTo>
                    <a:pt x="2810041" y="93373"/>
                  </a:lnTo>
                  <a:lnTo>
                    <a:pt x="2750481" y="94346"/>
                  </a:lnTo>
                  <a:lnTo>
                    <a:pt x="2701638" y="94635"/>
                  </a:lnTo>
                  <a:lnTo>
                    <a:pt x="2646332" y="91613"/>
                  </a:lnTo>
                  <a:lnTo>
                    <a:pt x="2595677" y="80097"/>
                  </a:lnTo>
                  <a:lnTo>
                    <a:pt x="2540610" y="73793"/>
                  </a:lnTo>
                  <a:lnTo>
                    <a:pt x="2484673" y="65616"/>
                  </a:lnTo>
                  <a:lnTo>
                    <a:pt x="2428563" y="69243"/>
                  </a:lnTo>
                  <a:lnTo>
                    <a:pt x="2369689" y="77968"/>
                  </a:lnTo>
                  <a:lnTo>
                    <a:pt x="2310054" y="91397"/>
                  </a:lnTo>
                  <a:lnTo>
                    <a:pt x="2248077" y="108814"/>
                  </a:lnTo>
                  <a:lnTo>
                    <a:pt x="2187533" y="123225"/>
                  </a:lnTo>
                  <a:lnTo>
                    <a:pt x="2137745" y="125418"/>
                  </a:lnTo>
                  <a:lnTo>
                    <a:pt x="2083609" y="122949"/>
                  </a:lnTo>
                  <a:lnTo>
                    <a:pt x="2028286" y="111634"/>
                  </a:lnTo>
                  <a:lnTo>
                    <a:pt x="1973468" y="105369"/>
                  </a:lnTo>
                  <a:lnTo>
                    <a:pt x="1911208" y="90796"/>
                  </a:lnTo>
                  <a:lnTo>
                    <a:pt x="1853360" y="86174"/>
                  </a:lnTo>
                  <a:lnTo>
                    <a:pt x="1789947" y="84804"/>
                  </a:lnTo>
                  <a:lnTo>
                    <a:pt x="1737882" y="89988"/>
                  </a:lnTo>
                  <a:lnTo>
                    <a:pt x="1682094" y="102220"/>
                  </a:lnTo>
                  <a:lnTo>
                    <a:pt x="1620008" y="111266"/>
                  </a:lnTo>
                  <a:lnTo>
                    <a:pt x="1573592" y="113792"/>
                  </a:lnTo>
                  <a:lnTo>
                    <a:pt x="1528786" y="114915"/>
                  </a:lnTo>
                  <a:lnTo>
                    <a:pt x="1470338" y="112428"/>
                  </a:lnTo>
                  <a:lnTo>
                    <a:pt x="1417146" y="104282"/>
                  </a:lnTo>
                  <a:lnTo>
                    <a:pt x="1363170" y="97579"/>
                  </a:lnTo>
                  <a:lnTo>
                    <a:pt x="1308600" y="89725"/>
                  </a:lnTo>
                  <a:lnTo>
                    <a:pt x="1256790" y="84144"/>
                  </a:lnTo>
                  <a:lnTo>
                    <a:pt x="1195173" y="75306"/>
                  </a:lnTo>
                  <a:lnTo>
                    <a:pt x="1137393" y="74175"/>
                  </a:lnTo>
                  <a:lnTo>
                    <a:pt x="1074619" y="82199"/>
                  </a:lnTo>
                  <a:lnTo>
                    <a:pt x="1018356" y="91685"/>
                  </a:lnTo>
                  <a:lnTo>
                    <a:pt x="960741" y="101905"/>
                  </a:lnTo>
                  <a:lnTo>
                    <a:pt x="901814" y="118959"/>
                  </a:lnTo>
                  <a:lnTo>
                    <a:pt x="854850" y="131563"/>
                  </a:lnTo>
                  <a:lnTo>
                    <a:pt x="797060" y="141411"/>
                  </a:lnTo>
                  <a:lnTo>
                    <a:pt x="749073" y="140035"/>
                  </a:lnTo>
                  <a:lnTo>
                    <a:pt x="692220" y="137808"/>
                  </a:lnTo>
                  <a:lnTo>
                    <a:pt x="636511" y="137148"/>
                  </a:lnTo>
                  <a:lnTo>
                    <a:pt x="577370" y="136953"/>
                  </a:lnTo>
                  <a:lnTo>
                    <a:pt x="518551" y="145292"/>
                  </a:lnTo>
                  <a:lnTo>
                    <a:pt x="456846" y="158204"/>
                  </a:lnTo>
                  <a:lnTo>
                    <a:pt x="404423" y="165418"/>
                  </a:lnTo>
                  <a:lnTo>
                    <a:pt x="353016" y="167556"/>
                  </a:lnTo>
                  <a:lnTo>
                    <a:pt x="296450" y="165070"/>
                  </a:lnTo>
                  <a:lnTo>
                    <a:pt x="239525" y="160044"/>
                  </a:lnTo>
                  <a:lnTo>
                    <a:pt x="178205" y="158554"/>
                  </a:lnTo>
                  <a:lnTo>
                    <a:pt x="135354" y="159376"/>
                  </a:lnTo>
                  <a:lnTo>
                    <a:pt x="89013" y="163640"/>
                  </a:lnTo>
                  <a:lnTo>
                    <a:pt x="33653" y="17261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58660" y="1705616"/>
            <a:ext cx="1125900" cy="354316"/>
            <a:chOff x="558660" y="1705616"/>
            <a:chExt cx="1125900" cy="354316"/>
          </a:xfrm>
        </p:grpSpPr>
        <p:sp>
          <p:nvSpPr>
            <p:cNvPr id="21" name="Freeform 20"/>
            <p:cNvSpPr/>
            <p:nvPr/>
          </p:nvSpPr>
          <p:spPr>
            <a:xfrm>
              <a:off x="558660" y="1804387"/>
              <a:ext cx="157278" cy="255545"/>
            </a:xfrm>
            <a:custGeom>
              <a:avLst/>
              <a:gdLst/>
              <a:ahLst/>
              <a:cxnLst/>
              <a:rect l="0" t="0" r="0" b="0"/>
              <a:pathLst>
                <a:path w="157278" h="255545">
                  <a:moveTo>
                    <a:pt x="9878" y="101271"/>
                  </a:moveTo>
                  <a:lnTo>
                    <a:pt x="9878" y="150201"/>
                  </a:lnTo>
                  <a:lnTo>
                    <a:pt x="9878" y="209332"/>
                  </a:lnTo>
                  <a:lnTo>
                    <a:pt x="9878" y="251962"/>
                  </a:lnTo>
                  <a:lnTo>
                    <a:pt x="8709" y="255544"/>
                  </a:lnTo>
                  <a:lnTo>
                    <a:pt x="4289" y="243926"/>
                  </a:lnTo>
                  <a:lnTo>
                    <a:pt x="0" y="183949"/>
                  </a:lnTo>
                  <a:lnTo>
                    <a:pt x="5068" y="129040"/>
                  </a:lnTo>
                  <a:lnTo>
                    <a:pt x="18503" y="75474"/>
                  </a:lnTo>
                  <a:lnTo>
                    <a:pt x="42474" y="39936"/>
                  </a:lnTo>
                  <a:lnTo>
                    <a:pt x="75329" y="10386"/>
                  </a:lnTo>
                  <a:lnTo>
                    <a:pt x="98239" y="2386"/>
                  </a:lnTo>
                  <a:lnTo>
                    <a:pt x="121679" y="0"/>
                  </a:lnTo>
                  <a:lnTo>
                    <a:pt x="157277" y="6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21222" y="190565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2724" y="37478"/>
                  </a:lnTo>
                  <a:lnTo>
                    <a:pt x="9648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42279" y="1779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26507" y="1850629"/>
              <a:ext cx="147400" cy="181372"/>
            </a:xfrm>
            <a:custGeom>
              <a:avLst/>
              <a:gdLst/>
              <a:ahLst/>
              <a:cxnLst/>
              <a:rect l="0" t="0" r="0" b="0"/>
              <a:pathLst>
                <a:path w="147400" h="181372">
                  <a:moveTo>
                    <a:pt x="0" y="55029"/>
                  </a:moveTo>
                  <a:lnTo>
                    <a:pt x="17959" y="117309"/>
                  </a:lnTo>
                  <a:lnTo>
                    <a:pt x="24749" y="143930"/>
                  </a:lnTo>
                  <a:lnTo>
                    <a:pt x="24689" y="150561"/>
                  </a:lnTo>
                  <a:lnTo>
                    <a:pt x="22308" y="152642"/>
                  </a:lnTo>
                  <a:lnTo>
                    <a:pt x="18382" y="151690"/>
                  </a:lnTo>
                  <a:lnTo>
                    <a:pt x="15764" y="146376"/>
                  </a:lnTo>
                  <a:lnTo>
                    <a:pt x="12856" y="127993"/>
                  </a:lnTo>
                  <a:lnTo>
                    <a:pt x="22288" y="67656"/>
                  </a:lnTo>
                  <a:lnTo>
                    <a:pt x="35338" y="23857"/>
                  </a:lnTo>
                  <a:lnTo>
                    <a:pt x="41106" y="15531"/>
                  </a:lnTo>
                  <a:lnTo>
                    <a:pt x="56874" y="3159"/>
                  </a:lnTo>
                  <a:lnTo>
                    <a:pt x="75580" y="0"/>
                  </a:lnTo>
                  <a:lnTo>
                    <a:pt x="85482" y="795"/>
                  </a:lnTo>
                  <a:lnTo>
                    <a:pt x="102723" y="11038"/>
                  </a:lnTo>
                  <a:lnTo>
                    <a:pt x="117015" y="27288"/>
                  </a:lnTo>
                  <a:lnTo>
                    <a:pt x="139614" y="76592"/>
                  </a:lnTo>
                  <a:lnTo>
                    <a:pt x="145861" y="126705"/>
                  </a:lnTo>
                  <a:lnTo>
                    <a:pt x="147399" y="1813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58134" y="1705616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5684" y="172463"/>
                  </a:lnTo>
                  <a:lnTo>
                    <a:pt x="19996" y="229386"/>
                  </a:lnTo>
                  <a:lnTo>
                    <a:pt x="20848" y="283264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185011" y="1810901"/>
              <a:ext cx="131052" cy="200043"/>
            </a:xfrm>
            <a:custGeom>
              <a:avLst/>
              <a:gdLst/>
              <a:ahLst/>
              <a:cxnLst/>
              <a:rect l="0" t="0" r="0" b="0"/>
              <a:pathLst>
                <a:path w="131052" h="200043">
                  <a:moveTo>
                    <a:pt x="67880" y="0"/>
                  </a:moveTo>
                  <a:lnTo>
                    <a:pt x="62291" y="22357"/>
                  </a:lnTo>
                  <a:lnTo>
                    <a:pt x="50188" y="39572"/>
                  </a:lnTo>
                  <a:lnTo>
                    <a:pt x="7275" y="79214"/>
                  </a:lnTo>
                  <a:lnTo>
                    <a:pt x="0" y="102277"/>
                  </a:lnTo>
                  <a:lnTo>
                    <a:pt x="400" y="112638"/>
                  </a:lnTo>
                  <a:lnTo>
                    <a:pt x="7083" y="130390"/>
                  </a:lnTo>
                  <a:lnTo>
                    <a:pt x="29589" y="153538"/>
                  </a:lnTo>
                  <a:lnTo>
                    <a:pt x="78912" y="177944"/>
                  </a:lnTo>
                  <a:lnTo>
                    <a:pt x="131051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00331" y="1831958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1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10611" y="2590010"/>
            <a:ext cx="1368706" cy="410612"/>
            <a:chOff x="410611" y="2590010"/>
            <a:chExt cx="1368706" cy="410612"/>
          </a:xfrm>
        </p:grpSpPr>
        <p:sp>
          <p:nvSpPr>
            <p:cNvPr id="29" name="Freeform 28"/>
            <p:cNvSpPr/>
            <p:nvPr/>
          </p:nvSpPr>
          <p:spPr>
            <a:xfrm>
              <a:off x="568538" y="2642653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2724" y="37477"/>
                  </a:lnTo>
                  <a:lnTo>
                    <a:pt x="10963" y="94490"/>
                  </a:lnTo>
                  <a:lnTo>
                    <a:pt x="10657" y="144850"/>
                  </a:lnTo>
                  <a:lnTo>
                    <a:pt x="3319" y="20352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0611" y="2590010"/>
              <a:ext cx="336913" cy="157928"/>
            </a:xfrm>
            <a:custGeom>
              <a:avLst/>
              <a:gdLst/>
              <a:ahLst/>
              <a:cxnLst/>
              <a:rect l="0" t="0" r="0" b="0"/>
              <a:pathLst>
                <a:path w="336913" h="157928">
                  <a:moveTo>
                    <a:pt x="336912" y="0"/>
                  </a:moveTo>
                  <a:lnTo>
                    <a:pt x="276039" y="34329"/>
                  </a:lnTo>
                  <a:lnTo>
                    <a:pt x="217256" y="73940"/>
                  </a:lnTo>
                  <a:lnTo>
                    <a:pt x="158808" y="107656"/>
                  </a:lnTo>
                  <a:lnTo>
                    <a:pt x="105401" y="129239"/>
                  </a:lnTo>
                  <a:lnTo>
                    <a:pt x="54788" y="14376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1139" y="2884808"/>
              <a:ext cx="294799" cy="115814"/>
            </a:xfrm>
            <a:custGeom>
              <a:avLst/>
              <a:gdLst/>
              <a:ahLst/>
              <a:cxnLst/>
              <a:rect l="0" t="0" r="0" b="0"/>
              <a:pathLst>
                <a:path w="294799" h="115814">
                  <a:moveTo>
                    <a:pt x="294798" y="0"/>
                  </a:moveTo>
                  <a:lnTo>
                    <a:pt x="252107" y="3119"/>
                  </a:lnTo>
                  <a:lnTo>
                    <a:pt x="198796" y="19128"/>
                  </a:lnTo>
                  <a:lnTo>
                    <a:pt x="138324" y="44214"/>
                  </a:lnTo>
                  <a:lnTo>
                    <a:pt x="82893" y="75622"/>
                  </a:lnTo>
                  <a:lnTo>
                    <a:pt x="20940" y="10719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3482" y="2800580"/>
              <a:ext cx="143013" cy="148015"/>
            </a:xfrm>
            <a:custGeom>
              <a:avLst/>
              <a:gdLst/>
              <a:ahLst/>
              <a:cxnLst/>
              <a:rect l="0" t="0" r="0" b="0"/>
              <a:pathLst>
                <a:path w="143013" h="148015">
                  <a:moveTo>
                    <a:pt x="108269" y="0"/>
                  </a:moveTo>
                  <a:lnTo>
                    <a:pt x="65577" y="14572"/>
                  </a:lnTo>
                  <a:lnTo>
                    <a:pt x="29516" y="39403"/>
                  </a:lnTo>
                  <a:lnTo>
                    <a:pt x="12665" y="65487"/>
                  </a:lnTo>
                  <a:lnTo>
                    <a:pt x="263" y="95443"/>
                  </a:lnTo>
                  <a:lnTo>
                    <a:pt x="0" y="104573"/>
                  </a:lnTo>
                  <a:lnTo>
                    <a:pt x="5947" y="120956"/>
                  </a:lnTo>
                  <a:lnTo>
                    <a:pt x="22449" y="143334"/>
                  </a:lnTo>
                  <a:lnTo>
                    <a:pt x="29999" y="147029"/>
                  </a:lnTo>
                  <a:lnTo>
                    <a:pt x="47746" y="148014"/>
                  </a:lnTo>
                  <a:lnTo>
                    <a:pt x="64212" y="141433"/>
                  </a:lnTo>
                  <a:lnTo>
                    <a:pt x="124239" y="97917"/>
                  </a:lnTo>
                  <a:lnTo>
                    <a:pt x="140817" y="71516"/>
                  </a:lnTo>
                  <a:lnTo>
                    <a:pt x="143012" y="51672"/>
                  </a:lnTo>
                  <a:lnTo>
                    <a:pt x="140088" y="33494"/>
                  </a:lnTo>
                  <a:lnTo>
                    <a:pt x="12932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20918" y="2726880"/>
              <a:ext cx="246465" cy="179831"/>
            </a:xfrm>
            <a:custGeom>
              <a:avLst/>
              <a:gdLst/>
              <a:ahLst/>
              <a:cxnLst/>
              <a:rect l="0" t="0" r="0" b="0"/>
              <a:pathLst>
                <a:path w="246465" h="179831">
                  <a:moveTo>
                    <a:pt x="5589" y="84228"/>
                  </a:moveTo>
                  <a:lnTo>
                    <a:pt x="0" y="100996"/>
                  </a:lnTo>
                  <a:lnTo>
                    <a:pt x="376" y="118587"/>
                  </a:lnTo>
                  <a:lnTo>
                    <a:pt x="10149" y="158476"/>
                  </a:lnTo>
                  <a:lnTo>
                    <a:pt x="15648" y="166482"/>
                  </a:lnTo>
                  <a:lnTo>
                    <a:pt x="31117" y="178497"/>
                  </a:lnTo>
                  <a:lnTo>
                    <a:pt x="41325" y="179830"/>
                  </a:lnTo>
                  <a:lnTo>
                    <a:pt x="65146" y="175071"/>
                  </a:lnTo>
                  <a:lnTo>
                    <a:pt x="74539" y="169356"/>
                  </a:lnTo>
                  <a:lnTo>
                    <a:pt x="88096" y="153649"/>
                  </a:lnTo>
                  <a:lnTo>
                    <a:pt x="102305" y="125074"/>
                  </a:lnTo>
                  <a:lnTo>
                    <a:pt x="106332" y="121987"/>
                  </a:lnTo>
                  <a:lnTo>
                    <a:pt x="110186" y="123439"/>
                  </a:lnTo>
                  <a:lnTo>
                    <a:pt x="146443" y="172144"/>
                  </a:lnTo>
                  <a:lnTo>
                    <a:pt x="155644" y="177934"/>
                  </a:lnTo>
                  <a:lnTo>
                    <a:pt x="165287" y="179454"/>
                  </a:lnTo>
                  <a:lnTo>
                    <a:pt x="185361" y="174904"/>
                  </a:lnTo>
                  <a:lnTo>
                    <a:pt x="210803" y="159188"/>
                  </a:lnTo>
                  <a:lnTo>
                    <a:pt x="233160" y="139714"/>
                  </a:lnTo>
                  <a:lnTo>
                    <a:pt x="241262" y="119807"/>
                  </a:lnTo>
                  <a:lnTo>
                    <a:pt x="246464" y="68899"/>
                  </a:lnTo>
                  <a:lnTo>
                    <a:pt x="241776" y="33283"/>
                  </a:lnTo>
                  <a:lnTo>
                    <a:pt x="2266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218237" y="2722043"/>
              <a:ext cx="150468" cy="159019"/>
            </a:xfrm>
            <a:custGeom>
              <a:avLst/>
              <a:gdLst/>
              <a:ahLst/>
              <a:cxnLst/>
              <a:rect l="0" t="0" r="0" b="0"/>
              <a:pathLst>
                <a:path w="150468" h="159019">
                  <a:moveTo>
                    <a:pt x="87296" y="57480"/>
                  </a:moveTo>
                  <a:lnTo>
                    <a:pt x="72642" y="13517"/>
                  </a:lnTo>
                  <a:lnTo>
                    <a:pt x="65828" y="7115"/>
                  </a:lnTo>
                  <a:lnTo>
                    <a:pt x="45780" y="0"/>
                  </a:lnTo>
                  <a:lnTo>
                    <a:pt x="36222" y="1613"/>
                  </a:lnTo>
                  <a:lnTo>
                    <a:pt x="19363" y="12763"/>
                  </a:lnTo>
                  <a:lnTo>
                    <a:pt x="7191" y="32536"/>
                  </a:lnTo>
                  <a:lnTo>
                    <a:pt x="2307" y="44360"/>
                  </a:lnTo>
                  <a:lnTo>
                    <a:pt x="0" y="69976"/>
                  </a:lnTo>
                  <a:lnTo>
                    <a:pt x="2462" y="124549"/>
                  </a:lnTo>
                  <a:lnTo>
                    <a:pt x="9038" y="146170"/>
                  </a:lnTo>
                  <a:lnTo>
                    <a:pt x="14067" y="155211"/>
                  </a:lnTo>
                  <a:lnTo>
                    <a:pt x="20929" y="158899"/>
                  </a:lnTo>
                  <a:lnTo>
                    <a:pt x="29014" y="159018"/>
                  </a:lnTo>
                  <a:lnTo>
                    <a:pt x="46185" y="152911"/>
                  </a:lnTo>
                  <a:lnTo>
                    <a:pt x="61616" y="142398"/>
                  </a:lnTo>
                  <a:lnTo>
                    <a:pt x="73153" y="126807"/>
                  </a:lnTo>
                  <a:lnTo>
                    <a:pt x="81010" y="107009"/>
                  </a:lnTo>
                  <a:lnTo>
                    <a:pt x="85434" y="78914"/>
                  </a:lnTo>
                  <a:lnTo>
                    <a:pt x="89084" y="93727"/>
                  </a:lnTo>
                  <a:lnTo>
                    <a:pt x="116532" y="133411"/>
                  </a:lnTo>
                  <a:lnTo>
                    <a:pt x="123164" y="138516"/>
                  </a:lnTo>
                  <a:lnTo>
                    <a:pt x="129926" y="140750"/>
                  </a:lnTo>
                  <a:lnTo>
                    <a:pt x="150467" y="1417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95088" y="269529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6750" y="8333"/>
                  </a:lnTo>
                  <a:lnTo>
                    <a:pt x="25457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70720" y="3453347"/>
            <a:ext cx="1329654" cy="382128"/>
            <a:chOff x="470720" y="3453347"/>
            <a:chExt cx="1329654" cy="382128"/>
          </a:xfrm>
        </p:grpSpPr>
        <p:sp>
          <p:nvSpPr>
            <p:cNvPr id="37" name="Freeform 36"/>
            <p:cNvSpPr/>
            <p:nvPr/>
          </p:nvSpPr>
          <p:spPr>
            <a:xfrm>
              <a:off x="470720" y="3572860"/>
              <a:ext cx="185946" cy="262615"/>
            </a:xfrm>
            <a:custGeom>
              <a:avLst/>
              <a:gdLst/>
              <a:ahLst/>
              <a:cxnLst/>
              <a:rect l="0" t="0" r="0" b="0"/>
              <a:pathLst>
                <a:path w="185946" h="262615">
                  <a:moveTo>
                    <a:pt x="139932" y="38414"/>
                  </a:moveTo>
                  <a:lnTo>
                    <a:pt x="110624" y="9106"/>
                  </a:lnTo>
                  <a:lnTo>
                    <a:pt x="91032" y="1992"/>
                  </a:lnTo>
                  <a:lnTo>
                    <a:pt x="67896" y="0"/>
                  </a:lnTo>
                  <a:lnTo>
                    <a:pt x="45915" y="3014"/>
                  </a:lnTo>
                  <a:lnTo>
                    <a:pt x="27567" y="11372"/>
                  </a:lnTo>
                  <a:lnTo>
                    <a:pt x="19399" y="16877"/>
                  </a:lnTo>
                  <a:lnTo>
                    <a:pt x="7203" y="32352"/>
                  </a:lnTo>
                  <a:lnTo>
                    <a:pt x="2313" y="41391"/>
                  </a:lnTo>
                  <a:lnTo>
                    <a:pt x="0" y="60794"/>
                  </a:lnTo>
                  <a:lnTo>
                    <a:pt x="4040" y="79946"/>
                  </a:lnTo>
                  <a:lnTo>
                    <a:pt x="13635" y="96257"/>
                  </a:lnTo>
                  <a:lnTo>
                    <a:pt x="21809" y="101543"/>
                  </a:lnTo>
                  <a:lnTo>
                    <a:pt x="56840" y="108982"/>
                  </a:lnTo>
                  <a:lnTo>
                    <a:pt x="114247" y="114615"/>
                  </a:lnTo>
                  <a:lnTo>
                    <a:pt x="136706" y="121414"/>
                  </a:lnTo>
                  <a:lnTo>
                    <a:pt x="154486" y="132235"/>
                  </a:lnTo>
                  <a:lnTo>
                    <a:pt x="167068" y="147962"/>
                  </a:lnTo>
                  <a:lnTo>
                    <a:pt x="184677" y="186655"/>
                  </a:lnTo>
                  <a:lnTo>
                    <a:pt x="185945" y="207244"/>
                  </a:lnTo>
                  <a:lnTo>
                    <a:pt x="181439" y="226923"/>
                  </a:lnTo>
                  <a:lnTo>
                    <a:pt x="171638" y="243469"/>
                  </a:lnTo>
                  <a:lnTo>
                    <a:pt x="156363" y="255502"/>
                  </a:lnTo>
                  <a:lnTo>
                    <a:pt x="147377" y="260349"/>
                  </a:lnTo>
                  <a:lnTo>
                    <a:pt x="124914" y="262614"/>
                  </a:lnTo>
                  <a:lnTo>
                    <a:pt x="68198" y="251515"/>
                  </a:lnTo>
                  <a:lnTo>
                    <a:pt x="34647" y="23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4880" y="3453347"/>
              <a:ext cx="52644" cy="284270"/>
            </a:xfrm>
            <a:custGeom>
              <a:avLst/>
              <a:gdLst/>
              <a:ahLst/>
              <a:cxnLst/>
              <a:rect l="0" t="0" r="0" b="0"/>
              <a:pathLst>
                <a:path w="52644" h="284270">
                  <a:moveTo>
                    <a:pt x="0" y="0"/>
                  </a:moveTo>
                  <a:lnTo>
                    <a:pt x="14655" y="53027"/>
                  </a:lnTo>
                  <a:lnTo>
                    <a:pt x="27028" y="103238"/>
                  </a:lnTo>
                  <a:lnTo>
                    <a:pt x="30686" y="158217"/>
                  </a:lnTo>
                  <a:lnTo>
                    <a:pt x="36997" y="214136"/>
                  </a:lnTo>
                  <a:lnTo>
                    <a:pt x="42273" y="265563"/>
                  </a:lnTo>
                  <a:lnTo>
                    <a:pt x="52643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2766" y="355863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0"/>
                  </a:lnTo>
                  <a:lnTo>
                    <a:pt x="50123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5427" y="3619119"/>
              <a:ext cx="196895" cy="146403"/>
            </a:xfrm>
            <a:custGeom>
              <a:avLst/>
              <a:gdLst/>
              <a:ahLst/>
              <a:cxnLst/>
              <a:rect l="0" t="0" r="0" b="0"/>
              <a:pathLst>
                <a:path w="196895" h="146403">
                  <a:moveTo>
                    <a:pt x="102137" y="65855"/>
                  </a:moveTo>
                  <a:lnTo>
                    <a:pt x="107727" y="49087"/>
                  </a:lnTo>
                  <a:lnTo>
                    <a:pt x="107351" y="31496"/>
                  </a:lnTo>
                  <a:lnTo>
                    <a:pt x="105613" y="21892"/>
                  </a:lnTo>
                  <a:lnTo>
                    <a:pt x="100945" y="14320"/>
                  </a:lnTo>
                  <a:lnTo>
                    <a:pt x="86400" y="2786"/>
                  </a:lnTo>
                  <a:lnTo>
                    <a:pt x="65117" y="0"/>
                  </a:lnTo>
                  <a:lnTo>
                    <a:pt x="42400" y="3830"/>
                  </a:lnTo>
                  <a:lnTo>
                    <a:pt x="24505" y="13332"/>
                  </a:lnTo>
                  <a:lnTo>
                    <a:pt x="11872" y="28473"/>
                  </a:lnTo>
                  <a:lnTo>
                    <a:pt x="3528" y="48071"/>
                  </a:lnTo>
                  <a:lnTo>
                    <a:pt x="0" y="85412"/>
                  </a:lnTo>
                  <a:lnTo>
                    <a:pt x="7014" y="123772"/>
                  </a:lnTo>
                  <a:lnTo>
                    <a:pt x="17356" y="142678"/>
                  </a:lnTo>
                  <a:lnTo>
                    <a:pt x="24560" y="146316"/>
                  </a:lnTo>
                  <a:lnTo>
                    <a:pt x="32871" y="146402"/>
                  </a:lnTo>
                  <a:lnTo>
                    <a:pt x="50295" y="140258"/>
                  </a:lnTo>
                  <a:lnTo>
                    <a:pt x="65838" y="129728"/>
                  </a:lnTo>
                  <a:lnTo>
                    <a:pt x="77426" y="114130"/>
                  </a:lnTo>
                  <a:lnTo>
                    <a:pt x="85305" y="94329"/>
                  </a:lnTo>
                  <a:lnTo>
                    <a:pt x="88807" y="69931"/>
                  </a:lnTo>
                  <a:lnTo>
                    <a:pt x="90911" y="65063"/>
                  </a:lnTo>
                  <a:lnTo>
                    <a:pt x="93483" y="65327"/>
                  </a:lnTo>
                  <a:lnTo>
                    <a:pt x="99461" y="74979"/>
                  </a:lnTo>
                  <a:lnTo>
                    <a:pt x="115950" y="106652"/>
                  </a:lnTo>
                  <a:lnTo>
                    <a:pt x="129333" y="120251"/>
                  </a:lnTo>
                  <a:lnTo>
                    <a:pt x="146980" y="130195"/>
                  </a:lnTo>
                  <a:lnTo>
                    <a:pt x="166521" y="132275"/>
                  </a:lnTo>
                  <a:lnTo>
                    <a:pt x="196894" y="12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63378" y="3463875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5" y="156281"/>
                  </a:lnTo>
                  <a:lnTo>
                    <a:pt x="17475" y="216571"/>
                  </a:lnTo>
                  <a:lnTo>
                    <a:pt x="20349" y="270421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58093" y="356916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61957" y="7236"/>
                  </a:lnTo>
                  <a:lnTo>
                    <a:pt x="102615" y="9878"/>
                  </a:lnTo>
                  <a:lnTo>
                    <a:pt x="40157" y="159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80461" y="3547431"/>
              <a:ext cx="167187" cy="208317"/>
            </a:xfrm>
            <a:custGeom>
              <a:avLst/>
              <a:gdLst/>
              <a:ahLst/>
              <a:cxnLst/>
              <a:rect l="0" t="0" r="0" b="0"/>
              <a:pathLst>
                <a:path w="167187" h="208317">
                  <a:moveTo>
                    <a:pt x="19787" y="95429"/>
                  </a:moveTo>
                  <a:lnTo>
                    <a:pt x="62479" y="92309"/>
                  </a:lnTo>
                  <a:lnTo>
                    <a:pt x="93658" y="80856"/>
                  </a:lnTo>
                  <a:lnTo>
                    <a:pt x="104129" y="75185"/>
                  </a:lnTo>
                  <a:lnTo>
                    <a:pt x="118884" y="59525"/>
                  </a:lnTo>
                  <a:lnTo>
                    <a:pt x="124456" y="50436"/>
                  </a:lnTo>
                  <a:lnTo>
                    <a:pt x="125831" y="42037"/>
                  </a:lnTo>
                  <a:lnTo>
                    <a:pt x="124408" y="34098"/>
                  </a:lnTo>
                  <a:lnTo>
                    <a:pt x="116588" y="19038"/>
                  </a:lnTo>
                  <a:lnTo>
                    <a:pt x="105314" y="4545"/>
                  </a:lnTo>
                  <a:lnTo>
                    <a:pt x="97862" y="915"/>
                  </a:lnTo>
                  <a:lnTo>
                    <a:pt x="80223" y="0"/>
                  </a:lnTo>
                  <a:lnTo>
                    <a:pt x="50562" y="6062"/>
                  </a:lnTo>
                  <a:lnTo>
                    <a:pt x="25136" y="20857"/>
                  </a:lnTo>
                  <a:lnTo>
                    <a:pt x="13196" y="36549"/>
                  </a:lnTo>
                  <a:lnTo>
                    <a:pt x="5159" y="56392"/>
                  </a:lnTo>
                  <a:lnTo>
                    <a:pt x="0" y="107259"/>
                  </a:lnTo>
                  <a:lnTo>
                    <a:pt x="2226" y="145337"/>
                  </a:lnTo>
                  <a:lnTo>
                    <a:pt x="8473" y="166743"/>
                  </a:lnTo>
                  <a:lnTo>
                    <a:pt x="19048" y="184056"/>
                  </a:lnTo>
                  <a:lnTo>
                    <a:pt x="34667" y="196430"/>
                  </a:lnTo>
                  <a:lnTo>
                    <a:pt x="43745" y="201367"/>
                  </a:lnTo>
                  <a:lnTo>
                    <a:pt x="84468" y="208316"/>
                  </a:lnTo>
                  <a:lnTo>
                    <a:pt x="144781" y="203429"/>
                  </a:lnTo>
                  <a:lnTo>
                    <a:pt x="167186" y="2007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95088" y="355863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29354" y="4264041"/>
            <a:ext cx="1323662" cy="631711"/>
            <a:chOff x="529354" y="4264041"/>
            <a:chExt cx="1323662" cy="631711"/>
          </a:xfrm>
        </p:grpSpPr>
        <p:sp>
          <p:nvSpPr>
            <p:cNvPr id="46" name="Freeform 45"/>
            <p:cNvSpPr/>
            <p:nvPr/>
          </p:nvSpPr>
          <p:spPr>
            <a:xfrm>
              <a:off x="529354" y="4515965"/>
              <a:ext cx="165527" cy="256531"/>
            </a:xfrm>
            <a:custGeom>
              <a:avLst/>
              <a:gdLst/>
              <a:ahLst/>
              <a:cxnLst/>
              <a:rect l="0" t="0" r="0" b="0"/>
              <a:pathLst>
                <a:path w="165527" h="256531">
                  <a:moveTo>
                    <a:pt x="112884" y="63931"/>
                  </a:moveTo>
                  <a:lnTo>
                    <a:pt x="118473" y="47163"/>
                  </a:lnTo>
                  <a:lnTo>
                    <a:pt x="117780" y="39884"/>
                  </a:lnTo>
                  <a:lnTo>
                    <a:pt x="110770" y="25558"/>
                  </a:lnTo>
                  <a:lnTo>
                    <a:pt x="93670" y="4338"/>
                  </a:lnTo>
                  <a:lnTo>
                    <a:pt x="84867" y="806"/>
                  </a:lnTo>
                  <a:lnTo>
                    <a:pt x="62607" y="0"/>
                  </a:lnTo>
                  <a:lnTo>
                    <a:pt x="53630" y="3763"/>
                  </a:lnTo>
                  <a:lnTo>
                    <a:pt x="40535" y="17302"/>
                  </a:lnTo>
                  <a:lnTo>
                    <a:pt x="10434" y="64723"/>
                  </a:lnTo>
                  <a:lnTo>
                    <a:pt x="3010" y="86510"/>
                  </a:lnTo>
                  <a:lnTo>
                    <a:pt x="0" y="123913"/>
                  </a:lnTo>
                  <a:lnTo>
                    <a:pt x="11956" y="179325"/>
                  </a:lnTo>
                  <a:lnTo>
                    <a:pt x="33719" y="220605"/>
                  </a:lnTo>
                  <a:lnTo>
                    <a:pt x="46894" y="237289"/>
                  </a:lnTo>
                  <a:lnTo>
                    <a:pt x="73054" y="254247"/>
                  </a:lnTo>
                  <a:lnTo>
                    <a:pt x="92842" y="256530"/>
                  </a:lnTo>
                  <a:lnTo>
                    <a:pt x="112165" y="252476"/>
                  </a:lnTo>
                  <a:lnTo>
                    <a:pt x="165526" y="221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8644" y="4548311"/>
              <a:ext cx="151966" cy="205671"/>
            </a:xfrm>
            <a:custGeom>
              <a:avLst/>
              <a:gdLst/>
              <a:ahLst/>
              <a:cxnLst/>
              <a:rect l="0" t="0" r="0" b="0"/>
              <a:pathLst>
                <a:path w="151966" h="205671">
                  <a:moveTo>
                    <a:pt x="71521" y="21056"/>
                  </a:moveTo>
                  <a:lnTo>
                    <a:pt x="49165" y="21056"/>
                  </a:lnTo>
                  <a:lnTo>
                    <a:pt x="41409" y="24566"/>
                  </a:lnTo>
                  <a:lnTo>
                    <a:pt x="29672" y="37824"/>
                  </a:lnTo>
                  <a:lnTo>
                    <a:pt x="5172" y="95304"/>
                  </a:lnTo>
                  <a:lnTo>
                    <a:pt x="0" y="132093"/>
                  </a:lnTo>
                  <a:lnTo>
                    <a:pt x="4056" y="167040"/>
                  </a:lnTo>
                  <a:lnTo>
                    <a:pt x="12681" y="185764"/>
                  </a:lnTo>
                  <a:lnTo>
                    <a:pt x="18256" y="194032"/>
                  </a:lnTo>
                  <a:lnTo>
                    <a:pt x="26653" y="199545"/>
                  </a:lnTo>
                  <a:lnTo>
                    <a:pt x="48460" y="205670"/>
                  </a:lnTo>
                  <a:lnTo>
                    <a:pt x="70631" y="202153"/>
                  </a:lnTo>
                  <a:lnTo>
                    <a:pt x="99723" y="187019"/>
                  </a:lnTo>
                  <a:lnTo>
                    <a:pt x="114471" y="173196"/>
                  </a:lnTo>
                  <a:lnTo>
                    <a:pt x="147234" y="114135"/>
                  </a:lnTo>
                  <a:lnTo>
                    <a:pt x="151965" y="88941"/>
                  </a:lnTo>
                  <a:lnTo>
                    <a:pt x="147828" y="65266"/>
                  </a:lnTo>
                  <a:lnTo>
                    <a:pt x="132345" y="35325"/>
                  </a:lnTo>
                  <a:lnTo>
                    <a:pt x="118441" y="20379"/>
                  </a:lnTo>
                  <a:lnTo>
                    <a:pt x="93222" y="6558"/>
                  </a:lnTo>
                  <a:lnTo>
                    <a:pt x="715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22382" y="4506197"/>
              <a:ext cx="139309" cy="203864"/>
            </a:xfrm>
            <a:custGeom>
              <a:avLst/>
              <a:gdLst/>
              <a:ahLst/>
              <a:cxnLst/>
              <a:rect l="0" t="0" r="0" b="0"/>
              <a:pathLst>
                <a:path w="139309" h="203864">
                  <a:moveTo>
                    <a:pt x="14654" y="0"/>
                  </a:moveTo>
                  <a:lnTo>
                    <a:pt x="0" y="43962"/>
                  </a:lnTo>
                  <a:lnTo>
                    <a:pt x="1083" y="79836"/>
                  </a:lnTo>
                  <a:lnTo>
                    <a:pt x="15178" y="139411"/>
                  </a:lnTo>
                  <a:lnTo>
                    <a:pt x="28457" y="176617"/>
                  </a:lnTo>
                  <a:lnTo>
                    <a:pt x="34384" y="187935"/>
                  </a:lnTo>
                  <a:lnTo>
                    <a:pt x="43015" y="195480"/>
                  </a:lnTo>
                  <a:lnTo>
                    <a:pt x="65084" y="203863"/>
                  </a:lnTo>
                  <a:lnTo>
                    <a:pt x="75180" y="202589"/>
                  </a:lnTo>
                  <a:lnTo>
                    <a:pt x="92637" y="191815"/>
                  </a:lnTo>
                  <a:lnTo>
                    <a:pt x="105075" y="175328"/>
                  </a:lnTo>
                  <a:lnTo>
                    <a:pt x="132453" y="117455"/>
                  </a:lnTo>
                  <a:lnTo>
                    <a:pt x="139308" y="62802"/>
                  </a:lnTo>
                  <a:lnTo>
                    <a:pt x="139076" y="38440"/>
                  </a:lnTo>
                  <a:lnTo>
                    <a:pt x="13046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86114" y="4495431"/>
              <a:ext cx="114135" cy="202547"/>
            </a:xfrm>
            <a:custGeom>
              <a:avLst/>
              <a:gdLst/>
              <a:ahLst/>
              <a:cxnLst/>
              <a:rect l="0" t="0" r="0" b="0"/>
              <a:pathLst>
                <a:path w="114135" h="202547">
                  <a:moveTo>
                    <a:pt x="8849" y="63408"/>
                  </a:moveTo>
                  <a:lnTo>
                    <a:pt x="14438" y="122025"/>
                  </a:lnTo>
                  <a:lnTo>
                    <a:pt x="19572" y="175029"/>
                  </a:lnTo>
                  <a:lnTo>
                    <a:pt x="24533" y="198415"/>
                  </a:lnTo>
                  <a:lnTo>
                    <a:pt x="23985" y="202546"/>
                  </a:lnTo>
                  <a:lnTo>
                    <a:pt x="21279" y="201790"/>
                  </a:lnTo>
                  <a:lnTo>
                    <a:pt x="17136" y="197777"/>
                  </a:lnTo>
                  <a:lnTo>
                    <a:pt x="6821" y="139782"/>
                  </a:lnTo>
                  <a:lnTo>
                    <a:pt x="0" y="89933"/>
                  </a:lnTo>
                  <a:lnTo>
                    <a:pt x="4408" y="48910"/>
                  </a:lnTo>
                  <a:lnTo>
                    <a:pt x="13114" y="27329"/>
                  </a:lnTo>
                  <a:lnTo>
                    <a:pt x="18712" y="18298"/>
                  </a:lnTo>
                  <a:lnTo>
                    <a:pt x="34290" y="5145"/>
                  </a:lnTo>
                  <a:lnTo>
                    <a:pt x="43357" y="0"/>
                  </a:lnTo>
                  <a:lnTo>
                    <a:pt x="51742" y="79"/>
                  </a:lnTo>
                  <a:lnTo>
                    <a:pt x="59671" y="3641"/>
                  </a:lnTo>
                  <a:lnTo>
                    <a:pt x="67297" y="9525"/>
                  </a:lnTo>
                  <a:lnTo>
                    <a:pt x="78890" y="28542"/>
                  </a:lnTo>
                  <a:lnTo>
                    <a:pt x="99614" y="85203"/>
                  </a:lnTo>
                  <a:lnTo>
                    <a:pt x="110920" y="137947"/>
                  </a:lnTo>
                  <a:lnTo>
                    <a:pt x="114134" y="179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42362" y="4264041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52050"/>
                  </a:lnTo>
                  <a:lnTo>
                    <a:pt x="3120" y="108230"/>
                  </a:lnTo>
                  <a:lnTo>
                    <a:pt x="11453" y="166209"/>
                  </a:lnTo>
                  <a:lnTo>
                    <a:pt x="18212" y="220433"/>
                  </a:lnTo>
                  <a:lnTo>
                    <a:pt x="23334" y="273544"/>
                  </a:lnTo>
                  <a:lnTo>
                    <a:pt x="29141" y="323206"/>
                  </a:lnTo>
                  <a:lnTo>
                    <a:pt x="31669" y="348368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68663" y="4400911"/>
              <a:ext cx="136871" cy="73701"/>
            </a:xfrm>
            <a:custGeom>
              <a:avLst/>
              <a:gdLst/>
              <a:ahLst/>
              <a:cxnLst/>
              <a:rect l="0" t="0" r="0" b="0"/>
              <a:pathLst>
                <a:path w="136871" h="73701">
                  <a:moveTo>
                    <a:pt x="136870" y="0"/>
                  </a:moveTo>
                  <a:lnTo>
                    <a:pt x="82995" y="27512"/>
                  </a:lnTo>
                  <a:lnTo>
                    <a:pt x="23288" y="5025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68704" y="4475358"/>
              <a:ext cx="94758" cy="136706"/>
            </a:xfrm>
            <a:custGeom>
              <a:avLst/>
              <a:gdLst/>
              <a:ahLst/>
              <a:cxnLst/>
              <a:rect l="0" t="0" r="0" b="0"/>
              <a:pathLst>
                <a:path w="94758" h="136706">
                  <a:moveTo>
                    <a:pt x="0" y="51895"/>
                  </a:moveTo>
                  <a:lnTo>
                    <a:pt x="19128" y="106940"/>
                  </a:lnTo>
                  <a:lnTo>
                    <a:pt x="33094" y="136705"/>
                  </a:lnTo>
                  <a:lnTo>
                    <a:pt x="33761" y="136511"/>
                  </a:lnTo>
                  <a:lnTo>
                    <a:pt x="23443" y="85956"/>
                  </a:lnTo>
                  <a:lnTo>
                    <a:pt x="27118" y="27818"/>
                  </a:lnTo>
                  <a:lnTo>
                    <a:pt x="32117" y="17127"/>
                  </a:lnTo>
                  <a:lnTo>
                    <a:pt x="47029" y="2128"/>
                  </a:lnTo>
                  <a:lnTo>
                    <a:pt x="54750" y="0"/>
                  </a:lnTo>
                  <a:lnTo>
                    <a:pt x="62236" y="921"/>
                  </a:lnTo>
                  <a:lnTo>
                    <a:pt x="80832" y="10276"/>
                  </a:lnTo>
                  <a:lnTo>
                    <a:pt x="94757" y="20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84518" y="4474611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2662" y="60873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95046" y="4400911"/>
              <a:ext cx="105286" cy="494841"/>
            </a:xfrm>
            <a:custGeom>
              <a:avLst/>
              <a:gdLst/>
              <a:ahLst/>
              <a:cxnLst/>
              <a:rect l="0" t="0" r="0" b="0"/>
              <a:pathLst>
                <a:path w="105286" h="494841">
                  <a:moveTo>
                    <a:pt x="105285" y="0"/>
                  </a:moveTo>
                  <a:lnTo>
                    <a:pt x="90631" y="58617"/>
                  </a:lnTo>
                  <a:lnTo>
                    <a:pt x="77087" y="113961"/>
                  </a:lnTo>
                  <a:lnTo>
                    <a:pt x="63147" y="173766"/>
                  </a:lnTo>
                  <a:lnTo>
                    <a:pt x="49129" y="231247"/>
                  </a:lnTo>
                  <a:lnTo>
                    <a:pt x="38603" y="287277"/>
                  </a:lnTo>
                  <a:lnTo>
                    <a:pt x="24566" y="345045"/>
                  </a:lnTo>
                  <a:lnTo>
                    <a:pt x="13648" y="403423"/>
                  </a:lnTo>
                  <a:lnTo>
                    <a:pt x="5556" y="459755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68787" y="4369326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42238" y="5260500"/>
            <a:ext cx="1421348" cy="445946"/>
            <a:chOff x="642238" y="5260500"/>
            <a:chExt cx="1421348" cy="445946"/>
          </a:xfrm>
        </p:grpSpPr>
        <p:sp>
          <p:nvSpPr>
            <p:cNvPr id="57" name="Freeform 56"/>
            <p:cNvSpPr/>
            <p:nvPr/>
          </p:nvSpPr>
          <p:spPr>
            <a:xfrm>
              <a:off x="642238" y="5260500"/>
              <a:ext cx="147400" cy="445946"/>
            </a:xfrm>
            <a:custGeom>
              <a:avLst/>
              <a:gdLst/>
              <a:ahLst/>
              <a:cxnLst/>
              <a:rect l="0" t="0" r="0" b="0"/>
              <a:pathLst>
                <a:path w="147400" h="445946">
                  <a:moveTo>
                    <a:pt x="0" y="414360"/>
                  </a:moveTo>
                  <a:lnTo>
                    <a:pt x="0" y="360215"/>
                  </a:lnTo>
                  <a:lnTo>
                    <a:pt x="5589" y="305269"/>
                  </a:lnTo>
                  <a:lnTo>
                    <a:pt x="9065" y="257774"/>
                  </a:lnTo>
                  <a:lnTo>
                    <a:pt x="15684" y="206657"/>
                  </a:lnTo>
                  <a:lnTo>
                    <a:pt x="19465" y="148877"/>
                  </a:lnTo>
                  <a:lnTo>
                    <a:pt x="26174" y="98482"/>
                  </a:lnTo>
                  <a:lnTo>
                    <a:pt x="29982" y="48325"/>
                  </a:lnTo>
                  <a:lnTo>
                    <a:pt x="36700" y="7598"/>
                  </a:lnTo>
                  <a:lnTo>
                    <a:pt x="40844" y="1635"/>
                  </a:lnTo>
                  <a:lnTo>
                    <a:pt x="45947" y="0"/>
                  </a:lnTo>
                  <a:lnTo>
                    <a:pt x="51688" y="1250"/>
                  </a:lnTo>
                  <a:lnTo>
                    <a:pt x="56685" y="7932"/>
                  </a:lnTo>
                  <a:lnTo>
                    <a:pt x="76817" y="71211"/>
                  </a:lnTo>
                  <a:lnTo>
                    <a:pt x="87621" y="118364"/>
                  </a:lnTo>
                  <a:lnTo>
                    <a:pt x="98231" y="169380"/>
                  </a:lnTo>
                  <a:lnTo>
                    <a:pt x="108784" y="221540"/>
                  </a:lnTo>
                  <a:lnTo>
                    <a:pt x="121661" y="277096"/>
                  </a:lnTo>
                  <a:lnTo>
                    <a:pt x="128537" y="335730"/>
                  </a:lnTo>
                  <a:lnTo>
                    <a:pt x="143009" y="393823"/>
                  </a:lnTo>
                  <a:lnTo>
                    <a:pt x="147399" y="445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4352" y="559063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63336" y="5360251"/>
              <a:ext cx="463255" cy="315895"/>
            </a:xfrm>
            <a:custGeom>
              <a:avLst/>
              <a:gdLst/>
              <a:ahLst/>
              <a:cxnLst/>
              <a:rect l="0" t="0" r="0" b="0"/>
              <a:pathLst>
                <a:path w="463255" h="315895">
                  <a:moveTo>
                    <a:pt x="0" y="146153"/>
                  </a:moveTo>
                  <a:lnTo>
                    <a:pt x="0" y="204770"/>
                  </a:lnTo>
                  <a:lnTo>
                    <a:pt x="8334" y="264486"/>
                  </a:lnTo>
                  <a:lnTo>
                    <a:pt x="15684" y="313027"/>
                  </a:lnTo>
                  <a:lnTo>
                    <a:pt x="17475" y="315894"/>
                  </a:lnTo>
                  <a:lnTo>
                    <a:pt x="18669" y="313126"/>
                  </a:lnTo>
                  <a:lnTo>
                    <a:pt x="20743" y="254102"/>
                  </a:lnTo>
                  <a:lnTo>
                    <a:pt x="19794" y="205694"/>
                  </a:lnTo>
                  <a:lnTo>
                    <a:pt x="12706" y="146822"/>
                  </a:lnTo>
                  <a:lnTo>
                    <a:pt x="11980" y="132561"/>
                  </a:lnTo>
                  <a:lnTo>
                    <a:pt x="15006" y="124223"/>
                  </a:lnTo>
                  <a:lnTo>
                    <a:pt x="20533" y="119835"/>
                  </a:lnTo>
                  <a:lnTo>
                    <a:pt x="27726" y="118079"/>
                  </a:lnTo>
                  <a:lnTo>
                    <a:pt x="34862" y="120418"/>
                  </a:lnTo>
                  <a:lnTo>
                    <a:pt x="49030" y="132375"/>
                  </a:lnTo>
                  <a:lnTo>
                    <a:pt x="64570" y="158838"/>
                  </a:lnTo>
                  <a:lnTo>
                    <a:pt x="68783" y="161629"/>
                  </a:lnTo>
                  <a:lnTo>
                    <a:pt x="72762" y="159980"/>
                  </a:lnTo>
                  <a:lnTo>
                    <a:pt x="76584" y="155371"/>
                  </a:lnTo>
                  <a:lnTo>
                    <a:pt x="89146" y="93935"/>
                  </a:lnTo>
                  <a:lnTo>
                    <a:pt x="104273" y="67640"/>
                  </a:lnTo>
                  <a:lnTo>
                    <a:pt x="110459" y="65735"/>
                  </a:lnTo>
                  <a:lnTo>
                    <a:pt x="116924" y="67974"/>
                  </a:lnTo>
                  <a:lnTo>
                    <a:pt x="123573" y="72977"/>
                  </a:lnTo>
                  <a:lnTo>
                    <a:pt x="155947" y="131656"/>
                  </a:lnTo>
                  <a:lnTo>
                    <a:pt x="173221" y="178124"/>
                  </a:lnTo>
                  <a:lnTo>
                    <a:pt x="178447" y="209308"/>
                  </a:lnTo>
                  <a:lnTo>
                    <a:pt x="180966" y="209314"/>
                  </a:lnTo>
                  <a:lnTo>
                    <a:pt x="223911" y="161037"/>
                  </a:lnTo>
                  <a:lnTo>
                    <a:pt x="286557" y="111108"/>
                  </a:lnTo>
                  <a:lnTo>
                    <a:pt x="307304" y="88846"/>
                  </a:lnTo>
                  <a:lnTo>
                    <a:pt x="329229" y="40253"/>
                  </a:lnTo>
                  <a:lnTo>
                    <a:pt x="329451" y="29930"/>
                  </a:lnTo>
                  <a:lnTo>
                    <a:pt x="323457" y="9101"/>
                  </a:lnTo>
                  <a:lnTo>
                    <a:pt x="317414" y="3312"/>
                  </a:lnTo>
                  <a:lnTo>
                    <a:pt x="309875" y="623"/>
                  </a:lnTo>
                  <a:lnTo>
                    <a:pt x="301340" y="0"/>
                  </a:lnTo>
                  <a:lnTo>
                    <a:pt x="293310" y="3094"/>
                  </a:lnTo>
                  <a:lnTo>
                    <a:pt x="270831" y="24216"/>
                  </a:lnTo>
                  <a:lnTo>
                    <a:pt x="245394" y="62795"/>
                  </a:lnTo>
                  <a:lnTo>
                    <a:pt x="237746" y="84539"/>
                  </a:lnTo>
                  <a:lnTo>
                    <a:pt x="232836" y="136625"/>
                  </a:lnTo>
                  <a:lnTo>
                    <a:pt x="234504" y="161806"/>
                  </a:lnTo>
                  <a:lnTo>
                    <a:pt x="243044" y="180796"/>
                  </a:lnTo>
                  <a:lnTo>
                    <a:pt x="257759" y="193915"/>
                  </a:lnTo>
                  <a:lnTo>
                    <a:pt x="266596" y="199051"/>
                  </a:lnTo>
                  <a:lnTo>
                    <a:pt x="285773" y="201639"/>
                  </a:lnTo>
                  <a:lnTo>
                    <a:pt x="304825" y="197719"/>
                  </a:lnTo>
                  <a:lnTo>
                    <a:pt x="321091" y="188179"/>
                  </a:lnTo>
                  <a:lnTo>
                    <a:pt x="343403" y="164064"/>
                  </a:lnTo>
                  <a:lnTo>
                    <a:pt x="351768" y="160433"/>
                  </a:lnTo>
                  <a:lnTo>
                    <a:pt x="360854" y="160353"/>
                  </a:lnTo>
                  <a:lnTo>
                    <a:pt x="370421" y="162638"/>
                  </a:lnTo>
                  <a:lnTo>
                    <a:pt x="377969" y="168842"/>
                  </a:lnTo>
                  <a:lnTo>
                    <a:pt x="394181" y="198759"/>
                  </a:lnTo>
                  <a:lnTo>
                    <a:pt x="404053" y="222181"/>
                  </a:lnTo>
                  <a:lnTo>
                    <a:pt x="393350" y="160607"/>
                  </a:lnTo>
                  <a:lnTo>
                    <a:pt x="390304" y="104121"/>
                  </a:lnTo>
                  <a:lnTo>
                    <a:pt x="390055" y="90056"/>
                  </a:lnTo>
                  <a:lnTo>
                    <a:pt x="393397" y="78339"/>
                  </a:lnTo>
                  <a:lnTo>
                    <a:pt x="406470" y="59082"/>
                  </a:lnTo>
                  <a:lnTo>
                    <a:pt x="427098" y="48963"/>
                  </a:lnTo>
                  <a:lnTo>
                    <a:pt x="463254" y="408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31875" y="542217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8333" y="115214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421347" y="529583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508288" y="5388621"/>
              <a:ext cx="123630" cy="178985"/>
            </a:xfrm>
            <a:custGeom>
              <a:avLst/>
              <a:gdLst/>
              <a:ahLst/>
              <a:cxnLst/>
              <a:rect l="0" t="0" r="0" b="0"/>
              <a:pathLst>
                <a:path w="123630" h="178985">
                  <a:moveTo>
                    <a:pt x="92043" y="33555"/>
                  </a:moveTo>
                  <a:lnTo>
                    <a:pt x="86454" y="16787"/>
                  </a:lnTo>
                  <a:lnTo>
                    <a:pt x="74351" y="5435"/>
                  </a:lnTo>
                  <a:lnTo>
                    <a:pt x="66211" y="770"/>
                  </a:lnTo>
                  <a:lnTo>
                    <a:pt x="58444" y="0"/>
                  </a:lnTo>
                  <a:lnTo>
                    <a:pt x="43575" y="5384"/>
                  </a:lnTo>
                  <a:lnTo>
                    <a:pt x="22050" y="21568"/>
                  </a:lnTo>
                  <a:lnTo>
                    <a:pt x="6444" y="46771"/>
                  </a:lnTo>
                  <a:lnTo>
                    <a:pt x="0" y="87643"/>
                  </a:lnTo>
                  <a:lnTo>
                    <a:pt x="3680" y="131209"/>
                  </a:lnTo>
                  <a:lnTo>
                    <a:pt x="17768" y="168165"/>
                  </a:lnTo>
                  <a:lnTo>
                    <a:pt x="26149" y="174767"/>
                  </a:lnTo>
                  <a:lnTo>
                    <a:pt x="47939" y="178984"/>
                  </a:lnTo>
                  <a:lnTo>
                    <a:pt x="70102" y="173839"/>
                  </a:lnTo>
                  <a:lnTo>
                    <a:pt x="123629" y="149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85799" y="5393757"/>
              <a:ext cx="167217" cy="194553"/>
            </a:xfrm>
            <a:custGeom>
              <a:avLst/>
              <a:gdLst/>
              <a:ahLst/>
              <a:cxnLst/>
              <a:rect l="0" t="0" r="0" b="0"/>
              <a:pathLst>
                <a:path w="167217" h="194553">
                  <a:moveTo>
                    <a:pt x="72460" y="81061"/>
                  </a:moveTo>
                  <a:lnTo>
                    <a:pt x="80793" y="43583"/>
                  </a:lnTo>
                  <a:lnTo>
                    <a:pt x="81525" y="31509"/>
                  </a:lnTo>
                  <a:lnTo>
                    <a:pt x="76099" y="11855"/>
                  </a:lnTo>
                  <a:lnTo>
                    <a:pt x="71376" y="3338"/>
                  </a:lnTo>
                  <a:lnTo>
                    <a:pt x="64718" y="0"/>
                  </a:lnTo>
                  <a:lnTo>
                    <a:pt x="56770" y="114"/>
                  </a:lnTo>
                  <a:lnTo>
                    <a:pt x="47962" y="2530"/>
                  </a:lnTo>
                  <a:lnTo>
                    <a:pt x="31936" y="14573"/>
                  </a:lnTo>
                  <a:lnTo>
                    <a:pt x="18184" y="32794"/>
                  </a:lnTo>
                  <a:lnTo>
                    <a:pt x="5035" y="69359"/>
                  </a:lnTo>
                  <a:lnTo>
                    <a:pt x="0" y="126757"/>
                  </a:lnTo>
                  <a:lnTo>
                    <a:pt x="4594" y="182894"/>
                  </a:lnTo>
                  <a:lnTo>
                    <a:pt x="9669" y="189894"/>
                  </a:lnTo>
                  <a:lnTo>
                    <a:pt x="16561" y="193391"/>
                  </a:lnTo>
                  <a:lnTo>
                    <a:pt x="24665" y="194552"/>
                  </a:lnTo>
                  <a:lnTo>
                    <a:pt x="32408" y="191817"/>
                  </a:lnTo>
                  <a:lnTo>
                    <a:pt x="47250" y="179419"/>
                  </a:lnTo>
                  <a:lnTo>
                    <a:pt x="68759" y="152708"/>
                  </a:lnTo>
                  <a:lnTo>
                    <a:pt x="84361" y="116978"/>
                  </a:lnTo>
                  <a:lnTo>
                    <a:pt x="91708" y="72341"/>
                  </a:lnTo>
                  <a:lnTo>
                    <a:pt x="92311" y="74078"/>
                  </a:lnTo>
                  <a:lnTo>
                    <a:pt x="92713" y="79915"/>
                  </a:lnTo>
                  <a:lnTo>
                    <a:pt x="99399" y="92640"/>
                  </a:lnTo>
                  <a:lnTo>
                    <a:pt x="122754" y="119873"/>
                  </a:lnTo>
                  <a:lnTo>
                    <a:pt x="167216" y="144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89886" y="5348477"/>
              <a:ext cx="73700" cy="21057"/>
            </a:xfrm>
            <a:custGeom>
              <a:avLst/>
              <a:gdLst/>
              <a:ahLst/>
              <a:cxnLst/>
              <a:rect l="0" t="0" r="0" b="0"/>
              <a:pathLst>
                <a:path w="73700" h="21057">
                  <a:moveTo>
                    <a:pt x="73699" y="0"/>
                  </a:moveTo>
                  <a:lnTo>
                    <a:pt x="15946" y="18210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971739" y="1713268"/>
            <a:ext cx="1607951" cy="300012"/>
            <a:chOff x="1971739" y="1713268"/>
            <a:chExt cx="1607951" cy="300012"/>
          </a:xfrm>
        </p:grpSpPr>
        <p:sp>
          <p:nvSpPr>
            <p:cNvPr id="66" name="Freeform 65"/>
            <p:cNvSpPr/>
            <p:nvPr/>
          </p:nvSpPr>
          <p:spPr>
            <a:xfrm>
              <a:off x="1971739" y="1713268"/>
              <a:ext cx="176075" cy="280730"/>
            </a:xfrm>
            <a:custGeom>
              <a:avLst/>
              <a:gdLst/>
              <a:ahLst/>
              <a:cxnLst/>
              <a:rect l="0" t="0" r="0" b="0"/>
              <a:pathLst>
                <a:path w="176075" h="280730">
                  <a:moveTo>
                    <a:pt x="176074" y="55519"/>
                  </a:moveTo>
                  <a:lnTo>
                    <a:pt x="130293" y="7644"/>
                  </a:lnTo>
                  <a:lnTo>
                    <a:pt x="120987" y="2545"/>
                  </a:lnTo>
                  <a:lnTo>
                    <a:pt x="98168" y="0"/>
                  </a:lnTo>
                  <a:lnTo>
                    <a:pt x="73599" y="3938"/>
                  </a:lnTo>
                  <a:lnTo>
                    <a:pt x="50981" y="13487"/>
                  </a:lnTo>
                  <a:lnTo>
                    <a:pt x="32350" y="31769"/>
                  </a:lnTo>
                  <a:lnTo>
                    <a:pt x="6914" y="76044"/>
                  </a:lnTo>
                  <a:lnTo>
                    <a:pt x="0" y="113593"/>
                  </a:lnTo>
                  <a:lnTo>
                    <a:pt x="6070" y="168203"/>
                  </a:lnTo>
                  <a:lnTo>
                    <a:pt x="21654" y="220930"/>
                  </a:lnTo>
                  <a:lnTo>
                    <a:pt x="46915" y="265488"/>
                  </a:lnTo>
                  <a:lnTo>
                    <a:pt x="57213" y="272707"/>
                  </a:lnTo>
                  <a:lnTo>
                    <a:pt x="84252" y="280729"/>
                  </a:lnTo>
                  <a:lnTo>
                    <a:pt x="144488" y="2766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213663" y="1784255"/>
              <a:ext cx="179441" cy="223302"/>
            </a:xfrm>
            <a:custGeom>
              <a:avLst/>
              <a:gdLst/>
              <a:ahLst/>
              <a:cxnLst/>
              <a:rect l="0" t="0" r="0" b="0"/>
              <a:pathLst>
                <a:path w="179441" h="223302">
                  <a:moveTo>
                    <a:pt x="92078" y="5589"/>
                  </a:moveTo>
                  <a:lnTo>
                    <a:pt x="75310" y="0"/>
                  </a:lnTo>
                  <a:lnTo>
                    <a:pt x="68031" y="693"/>
                  </a:lnTo>
                  <a:lnTo>
                    <a:pt x="53704" y="7703"/>
                  </a:lnTo>
                  <a:lnTo>
                    <a:pt x="32484" y="24803"/>
                  </a:lnTo>
                  <a:lnTo>
                    <a:pt x="16969" y="50277"/>
                  </a:lnTo>
                  <a:lnTo>
                    <a:pt x="2415" y="92665"/>
                  </a:lnTo>
                  <a:lnTo>
                    <a:pt x="0" y="136024"/>
                  </a:lnTo>
                  <a:lnTo>
                    <a:pt x="7344" y="172138"/>
                  </a:lnTo>
                  <a:lnTo>
                    <a:pt x="17763" y="194255"/>
                  </a:lnTo>
                  <a:lnTo>
                    <a:pt x="33313" y="209543"/>
                  </a:lnTo>
                  <a:lnTo>
                    <a:pt x="53092" y="219068"/>
                  </a:lnTo>
                  <a:lnTo>
                    <a:pt x="77480" y="223301"/>
                  </a:lnTo>
                  <a:lnTo>
                    <a:pt x="97678" y="218944"/>
                  </a:lnTo>
                  <a:lnTo>
                    <a:pt x="125322" y="200216"/>
                  </a:lnTo>
                  <a:lnTo>
                    <a:pt x="166949" y="159511"/>
                  </a:lnTo>
                  <a:lnTo>
                    <a:pt x="177216" y="140679"/>
                  </a:lnTo>
                  <a:lnTo>
                    <a:pt x="179440" y="117492"/>
                  </a:lnTo>
                  <a:lnTo>
                    <a:pt x="175359" y="92758"/>
                  </a:lnTo>
                  <a:lnTo>
                    <a:pt x="165746" y="70067"/>
                  </a:lnTo>
                  <a:lnTo>
                    <a:pt x="141591" y="43151"/>
                  </a:lnTo>
                  <a:lnTo>
                    <a:pt x="122272" y="33982"/>
                  </a:lnTo>
                  <a:lnTo>
                    <a:pt x="92078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32082" y="1841085"/>
              <a:ext cx="294799" cy="169859"/>
            </a:xfrm>
            <a:custGeom>
              <a:avLst/>
              <a:gdLst/>
              <a:ahLst/>
              <a:cxnLst/>
              <a:rect l="0" t="0" r="0" b="0"/>
              <a:pathLst>
                <a:path w="294799" h="169859">
                  <a:moveTo>
                    <a:pt x="0" y="1402"/>
                  </a:moveTo>
                  <a:lnTo>
                    <a:pt x="17959" y="55276"/>
                  </a:lnTo>
                  <a:lnTo>
                    <a:pt x="35149" y="112438"/>
                  </a:lnTo>
                  <a:lnTo>
                    <a:pt x="46805" y="151367"/>
                  </a:lnTo>
                  <a:lnTo>
                    <a:pt x="44979" y="146432"/>
                  </a:lnTo>
                  <a:lnTo>
                    <a:pt x="39372" y="93535"/>
                  </a:lnTo>
                  <a:lnTo>
                    <a:pt x="33124" y="39488"/>
                  </a:lnTo>
                  <a:lnTo>
                    <a:pt x="38509" y="17939"/>
                  </a:lnTo>
                  <a:lnTo>
                    <a:pt x="43220" y="8917"/>
                  </a:lnTo>
                  <a:lnTo>
                    <a:pt x="49871" y="5242"/>
                  </a:lnTo>
                  <a:lnTo>
                    <a:pt x="57814" y="5132"/>
                  </a:lnTo>
                  <a:lnTo>
                    <a:pt x="66619" y="7398"/>
                  </a:lnTo>
                  <a:lnTo>
                    <a:pt x="82641" y="19274"/>
                  </a:lnTo>
                  <a:lnTo>
                    <a:pt x="126203" y="75746"/>
                  </a:lnTo>
                  <a:lnTo>
                    <a:pt x="150674" y="120809"/>
                  </a:lnTo>
                  <a:lnTo>
                    <a:pt x="150752" y="119611"/>
                  </a:lnTo>
                  <a:lnTo>
                    <a:pt x="148393" y="98038"/>
                  </a:lnTo>
                  <a:lnTo>
                    <a:pt x="147596" y="48826"/>
                  </a:lnTo>
                  <a:lnTo>
                    <a:pt x="153726" y="27938"/>
                  </a:lnTo>
                  <a:lnTo>
                    <a:pt x="158636" y="19093"/>
                  </a:lnTo>
                  <a:lnTo>
                    <a:pt x="173451" y="6145"/>
                  </a:lnTo>
                  <a:lnTo>
                    <a:pt x="182314" y="1054"/>
                  </a:lnTo>
                  <a:lnTo>
                    <a:pt x="190563" y="0"/>
                  </a:lnTo>
                  <a:lnTo>
                    <a:pt x="205968" y="5068"/>
                  </a:lnTo>
                  <a:lnTo>
                    <a:pt x="227794" y="26664"/>
                  </a:lnTo>
                  <a:lnTo>
                    <a:pt x="254960" y="66573"/>
                  </a:lnTo>
                  <a:lnTo>
                    <a:pt x="276626" y="126390"/>
                  </a:lnTo>
                  <a:lnTo>
                    <a:pt x="294798" y="169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58466" y="1800083"/>
              <a:ext cx="273742" cy="179275"/>
            </a:xfrm>
            <a:custGeom>
              <a:avLst/>
              <a:gdLst/>
              <a:ahLst/>
              <a:cxnLst/>
              <a:rect l="0" t="0" r="0" b="0"/>
              <a:pathLst>
                <a:path w="273742" h="179275">
                  <a:moveTo>
                    <a:pt x="0" y="84518"/>
                  </a:moveTo>
                  <a:lnTo>
                    <a:pt x="17958" y="138393"/>
                  </a:lnTo>
                  <a:lnTo>
                    <a:pt x="24749" y="158765"/>
                  </a:lnTo>
                  <a:lnTo>
                    <a:pt x="27028" y="160922"/>
                  </a:lnTo>
                  <a:lnTo>
                    <a:pt x="28547" y="157681"/>
                  </a:lnTo>
                  <a:lnTo>
                    <a:pt x="31185" y="106240"/>
                  </a:lnTo>
                  <a:lnTo>
                    <a:pt x="34626" y="52370"/>
                  </a:lnTo>
                  <a:lnTo>
                    <a:pt x="37122" y="38520"/>
                  </a:lnTo>
                  <a:lnTo>
                    <a:pt x="42295" y="28116"/>
                  </a:lnTo>
                  <a:lnTo>
                    <a:pt x="57402" y="13437"/>
                  </a:lnTo>
                  <a:lnTo>
                    <a:pt x="65174" y="11394"/>
                  </a:lnTo>
                  <a:lnTo>
                    <a:pt x="72695" y="12372"/>
                  </a:lnTo>
                  <a:lnTo>
                    <a:pt x="80049" y="15363"/>
                  </a:lnTo>
                  <a:lnTo>
                    <a:pt x="94459" y="31166"/>
                  </a:lnTo>
                  <a:lnTo>
                    <a:pt x="128642" y="84424"/>
                  </a:lnTo>
                  <a:lnTo>
                    <a:pt x="138283" y="105533"/>
                  </a:lnTo>
                  <a:lnTo>
                    <a:pt x="142491" y="107887"/>
                  </a:lnTo>
                  <a:lnTo>
                    <a:pt x="146467" y="104776"/>
                  </a:lnTo>
                  <a:lnTo>
                    <a:pt x="150287" y="98023"/>
                  </a:lnTo>
                  <a:lnTo>
                    <a:pt x="160041" y="35271"/>
                  </a:lnTo>
                  <a:lnTo>
                    <a:pt x="162846" y="23611"/>
                  </a:lnTo>
                  <a:lnTo>
                    <a:pt x="168225" y="14667"/>
                  </a:lnTo>
                  <a:lnTo>
                    <a:pt x="183561" y="1610"/>
                  </a:lnTo>
                  <a:lnTo>
                    <a:pt x="191395" y="0"/>
                  </a:lnTo>
                  <a:lnTo>
                    <a:pt x="198956" y="1266"/>
                  </a:lnTo>
                  <a:lnTo>
                    <a:pt x="206337" y="4450"/>
                  </a:lnTo>
                  <a:lnTo>
                    <a:pt x="227903" y="25699"/>
                  </a:lnTo>
                  <a:lnTo>
                    <a:pt x="255558" y="84900"/>
                  </a:lnTo>
                  <a:lnTo>
                    <a:pt x="270538" y="140330"/>
                  </a:lnTo>
                  <a:lnTo>
                    <a:pt x="273741" y="1792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98223" y="1831958"/>
              <a:ext cx="137969" cy="181322"/>
            </a:xfrm>
            <a:custGeom>
              <a:avLst/>
              <a:gdLst/>
              <a:ahLst/>
              <a:cxnLst/>
              <a:rect l="0" t="0" r="0" b="0"/>
              <a:pathLst>
                <a:path w="137969" h="181322">
                  <a:moveTo>
                    <a:pt x="70854" y="0"/>
                  </a:moveTo>
                  <a:lnTo>
                    <a:pt x="39572" y="9575"/>
                  </a:lnTo>
                  <a:lnTo>
                    <a:pt x="23416" y="20244"/>
                  </a:lnTo>
                  <a:lnTo>
                    <a:pt x="11556" y="35903"/>
                  </a:lnTo>
                  <a:lnTo>
                    <a:pt x="3555" y="56901"/>
                  </a:lnTo>
                  <a:lnTo>
                    <a:pt x="0" y="85731"/>
                  </a:lnTo>
                  <a:lnTo>
                    <a:pt x="4658" y="111802"/>
                  </a:lnTo>
                  <a:lnTo>
                    <a:pt x="26713" y="157135"/>
                  </a:lnTo>
                  <a:lnTo>
                    <a:pt x="43047" y="172393"/>
                  </a:lnTo>
                  <a:lnTo>
                    <a:pt x="52316" y="178100"/>
                  </a:lnTo>
                  <a:lnTo>
                    <a:pt x="71974" y="181321"/>
                  </a:lnTo>
                  <a:lnTo>
                    <a:pt x="82129" y="180542"/>
                  </a:lnTo>
                  <a:lnTo>
                    <a:pt x="99652" y="173438"/>
                  </a:lnTo>
                  <a:lnTo>
                    <a:pt x="107600" y="168268"/>
                  </a:lnTo>
                  <a:lnTo>
                    <a:pt x="119551" y="153165"/>
                  </a:lnTo>
                  <a:lnTo>
                    <a:pt x="136756" y="109283"/>
                  </a:lnTo>
                  <a:lnTo>
                    <a:pt x="137968" y="86005"/>
                  </a:lnTo>
                  <a:lnTo>
                    <a:pt x="133438" y="63961"/>
                  </a:lnTo>
                  <a:lnTo>
                    <a:pt x="123626" y="42465"/>
                  </a:lnTo>
                  <a:lnTo>
                    <a:pt x="108346" y="27452"/>
                  </a:lnTo>
                  <a:lnTo>
                    <a:pt x="99358" y="21811"/>
                  </a:lnTo>
                  <a:lnTo>
                    <a:pt x="91027" y="19220"/>
                  </a:lnTo>
                  <a:lnTo>
                    <a:pt x="6032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37533" y="1789097"/>
              <a:ext cx="242157" cy="221847"/>
            </a:xfrm>
            <a:custGeom>
              <a:avLst/>
              <a:gdLst/>
              <a:ahLst/>
              <a:cxnLst/>
              <a:rect l="0" t="0" r="0" b="0"/>
              <a:pathLst>
                <a:path w="242157" h="221847">
                  <a:moveTo>
                    <a:pt x="0" y="84975"/>
                  </a:moveTo>
                  <a:lnTo>
                    <a:pt x="14655" y="138003"/>
                  </a:lnTo>
                  <a:lnTo>
                    <a:pt x="31667" y="198644"/>
                  </a:lnTo>
                  <a:lnTo>
                    <a:pt x="36301" y="212704"/>
                  </a:lnTo>
                  <a:lnTo>
                    <a:pt x="26849" y="160605"/>
                  </a:lnTo>
                  <a:lnTo>
                    <a:pt x="23371" y="101257"/>
                  </a:lnTo>
                  <a:lnTo>
                    <a:pt x="30971" y="65623"/>
                  </a:lnTo>
                  <a:lnTo>
                    <a:pt x="53908" y="25261"/>
                  </a:lnTo>
                  <a:lnTo>
                    <a:pt x="60505" y="17089"/>
                  </a:lnTo>
                  <a:lnTo>
                    <a:pt x="80314" y="4891"/>
                  </a:lnTo>
                  <a:lnTo>
                    <a:pt x="92147" y="0"/>
                  </a:lnTo>
                  <a:lnTo>
                    <a:pt x="117773" y="805"/>
                  </a:lnTo>
                  <a:lnTo>
                    <a:pt x="131158" y="4295"/>
                  </a:lnTo>
                  <a:lnTo>
                    <a:pt x="152269" y="20652"/>
                  </a:lnTo>
                  <a:lnTo>
                    <a:pt x="199545" y="79660"/>
                  </a:lnTo>
                  <a:lnTo>
                    <a:pt x="222431" y="131628"/>
                  </a:lnTo>
                  <a:lnTo>
                    <a:pt x="238749" y="189471"/>
                  </a:lnTo>
                  <a:lnTo>
                    <a:pt x="242156" y="2218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127828" y="2613993"/>
            <a:ext cx="1104421" cy="459335"/>
            <a:chOff x="2127828" y="2613993"/>
            <a:chExt cx="1104421" cy="459335"/>
          </a:xfrm>
        </p:grpSpPr>
        <p:sp>
          <p:nvSpPr>
            <p:cNvPr id="73" name="Freeform 72"/>
            <p:cNvSpPr/>
            <p:nvPr/>
          </p:nvSpPr>
          <p:spPr>
            <a:xfrm>
              <a:off x="2127828" y="2613993"/>
              <a:ext cx="170625" cy="459335"/>
            </a:xfrm>
            <a:custGeom>
              <a:avLst/>
              <a:gdLst/>
              <a:ahLst/>
              <a:cxnLst/>
              <a:rect l="0" t="0" r="0" b="0"/>
              <a:pathLst>
                <a:path w="170625" h="459335">
                  <a:moveTo>
                    <a:pt x="41042" y="123416"/>
                  </a:moveTo>
                  <a:lnTo>
                    <a:pt x="32709" y="160894"/>
                  </a:lnTo>
                  <a:lnTo>
                    <a:pt x="24925" y="201981"/>
                  </a:lnTo>
                  <a:lnTo>
                    <a:pt x="17501" y="234373"/>
                  </a:lnTo>
                  <a:lnTo>
                    <a:pt x="18729" y="284324"/>
                  </a:lnTo>
                  <a:lnTo>
                    <a:pt x="19737" y="346836"/>
                  </a:lnTo>
                  <a:lnTo>
                    <a:pt x="19936" y="409574"/>
                  </a:lnTo>
                  <a:lnTo>
                    <a:pt x="18805" y="458838"/>
                  </a:lnTo>
                  <a:lnTo>
                    <a:pt x="16859" y="459334"/>
                  </a:lnTo>
                  <a:lnTo>
                    <a:pt x="14391" y="456156"/>
                  </a:lnTo>
                  <a:lnTo>
                    <a:pt x="6987" y="396492"/>
                  </a:lnTo>
                  <a:lnTo>
                    <a:pt x="520" y="335284"/>
                  </a:lnTo>
                  <a:lnTo>
                    <a:pt x="4989" y="278608"/>
                  </a:lnTo>
                  <a:lnTo>
                    <a:pt x="2544" y="222951"/>
                  </a:lnTo>
                  <a:lnTo>
                    <a:pt x="0" y="169415"/>
                  </a:lnTo>
                  <a:lnTo>
                    <a:pt x="6375" y="114565"/>
                  </a:lnTo>
                  <a:lnTo>
                    <a:pt x="10883" y="74910"/>
                  </a:lnTo>
                  <a:lnTo>
                    <a:pt x="25997" y="41583"/>
                  </a:lnTo>
                  <a:lnTo>
                    <a:pt x="38645" y="24265"/>
                  </a:lnTo>
                  <a:lnTo>
                    <a:pt x="64508" y="6950"/>
                  </a:lnTo>
                  <a:lnTo>
                    <a:pt x="99988" y="0"/>
                  </a:lnTo>
                  <a:lnTo>
                    <a:pt x="120272" y="4614"/>
                  </a:lnTo>
                  <a:lnTo>
                    <a:pt x="128957" y="9119"/>
                  </a:lnTo>
                  <a:lnTo>
                    <a:pt x="141727" y="23484"/>
                  </a:lnTo>
                  <a:lnTo>
                    <a:pt x="166980" y="81772"/>
                  </a:lnTo>
                  <a:lnTo>
                    <a:pt x="170624" y="92144"/>
                  </a:lnTo>
                  <a:lnTo>
                    <a:pt x="170164" y="129098"/>
                  </a:lnTo>
                  <a:lnTo>
                    <a:pt x="162619" y="169683"/>
                  </a:lnTo>
                  <a:lnTo>
                    <a:pt x="146939" y="191162"/>
                  </a:lnTo>
                  <a:lnTo>
                    <a:pt x="114923" y="213289"/>
                  </a:lnTo>
                  <a:lnTo>
                    <a:pt x="92595" y="221851"/>
                  </a:lnTo>
                  <a:lnTo>
                    <a:pt x="57227" y="225502"/>
                  </a:lnTo>
                  <a:lnTo>
                    <a:pt x="30514" y="218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337326" y="2621595"/>
              <a:ext cx="157928" cy="216052"/>
            </a:xfrm>
            <a:custGeom>
              <a:avLst/>
              <a:gdLst/>
              <a:ahLst/>
              <a:cxnLst/>
              <a:rect l="0" t="0" r="0" b="0"/>
              <a:pathLst>
                <a:path w="157928" h="216052">
                  <a:moveTo>
                    <a:pt x="0" y="73700"/>
                  </a:moveTo>
                  <a:lnTo>
                    <a:pt x="17958" y="127575"/>
                  </a:lnTo>
                  <a:lnTo>
                    <a:pt x="45876" y="189622"/>
                  </a:lnTo>
                  <a:lnTo>
                    <a:pt x="54704" y="210618"/>
                  </a:lnTo>
                  <a:lnTo>
                    <a:pt x="55187" y="215282"/>
                  </a:lnTo>
                  <a:lnTo>
                    <a:pt x="53169" y="216051"/>
                  </a:lnTo>
                  <a:lnTo>
                    <a:pt x="49484" y="214224"/>
                  </a:lnTo>
                  <a:lnTo>
                    <a:pt x="38709" y="189296"/>
                  </a:lnTo>
                  <a:lnTo>
                    <a:pt x="17557" y="126323"/>
                  </a:lnTo>
                  <a:lnTo>
                    <a:pt x="7022" y="89162"/>
                  </a:lnTo>
                  <a:lnTo>
                    <a:pt x="7021" y="78159"/>
                  </a:lnTo>
                  <a:lnTo>
                    <a:pt x="13259" y="59694"/>
                  </a:lnTo>
                  <a:lnTo>
                    <a:pt x="29925" y="36145"/>
                  </a:lnTo>
                  <a:lnTo>
                    <a:pt x="55270" y="19939"/>
                  </a:lnTo>
                  <a:lnTo>
                    <a:pt x="96445" y="515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91948" y="2658120"/>
              <a:ext cx="164502" cy="154446"/>
            </a:xfrm>
            <a:custGeom>
              <a:avLst/>
              <a:gdLst/>
              <a:ahLst/>
              <a:cxnLst/>
              <a:rect l="0" t="0" r="0" b="0"/>
              <a:pathLst>
                <a:path w="164502" h="154446">
                  <a:moveTo>
                    <a:pt x="108590" y="5589"/>
                  </a:moveTo>
                  <a:lnTo>
                    <a:pt x="91823" y="0"/>
                  </a:lnTo>
                  <a:lnTo>
                    <a:pt x="74232" y="376"/>
                  </a:lnTo>
                  <a:lnTo>
                    <a:pt x="64628" y="2114"/>
                  </a:lnTo>
                  <a:lnTo>
                    <a:pt x="47717" y="13403"/>
                  </a:lnTo>
                  <a:lnTo>
                    <a:pt x="11797" y="52025"/>
                  </a:lnTo>
                  <a:lnTo>
                    <a:pt x="2010" y="70681"/>
                  </a:lnTo>
                  <a:lnTo>
                    <a:pt x="0" y="93791"/>
                  </a:lnTo>
                  <a:lnTo>
                    <a:pt x="1102" y="106504"/>
                  </a:lnTo>
                  <a:lnTo>
                    <a:pt x="6516" y="117320"/>
                  </a:lnTo>
                  <a:lnTo>
                    <a:pt x="25009" y="135576"/>
                  </a:lnTo>
                  <a:lnTo>
                    <a:pt x="61729" y="153418"/>
                  </a:lnTo>
                  <a:lnTo>
                    <a:pt x="73840" y="154445"/>
                  </a:lnTo>
                  <a:lnTo>
                    <a:pt x="96655" y="149346"/>
                  </a:lnTo>
                  <a:lnTo>
                    <a:pt x="123641" y="133322"/>
                  </a:lnTo>
                  <a:lnTo>
                    <a:pt x="146455" y="113756"/>
                  </a:lnTo>
                  <a:lnTo>
                    <a:pt x="162444" y="87552"/>
                  </a:lnTo>
                  <a:lnTo>
                    <a:pt x="164501" y="64634"/>
                  </a:lnTo>
                  <a:lnTo>
                    <a:pt x="163411" y="51971"/>
                  </a:lnTo>
                  <a:lnTo>
                    <a:pt x="152843" y="31663"/>
                  </a:lnTo>
                  <a:lnTo>
                    <a:pt x="145111" y="22972"/>
                  </a:lnTo>
                  <a:lnTo>
                    <a:pt x="136447" y="18347"/>
                  </a:lnTo>
                  <a:lnTo>
                    <a:pt x="117462" y="16329"/>
                  </a:lnTo>
                  <a:lnTo>
                    <a:pt x="103564" y="19331"/>
                  </a:lnTo>
                  <a:lnTo>
                    <a:pt x="87533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26918" y="2650365"/>
              <a:ext cx="140128" cy="373663"/>
            </a:xfrm>
            <a:custGeom>
              <a:avLst/>
              <a:gdLst/>
              <a:ahLst/>
              <a:cxnLst/>
              <a:rect l="0" t="0" r="0" b="0"/>
              <a:pathLst>
                <a:path w="140128" h="373663">
                  <a:moveTo>
                    <a:pt x="10491" y="139686"/>
                  </a:moveTo>
                  <a:lnTo>
                    <a:pt x="19556" y="198303"/>
                  </a:lnTo>
                  <a:lnTo>
                    <a:pt x="29136" y="252477"/>
                  </a:lnTo>
                  <a:lnTo>
                    <a:pt x="39174" y="308239"/>
                  </a:lnTo>
                  <a:lnTo>
                    <a:pt x="41503" y="364313"/>
                  </a:lnTo>
                  <a:lnTo>
                    <a:pt x="39355" y="371326"/>
                  </a:lnTo>
                  <a:lnTo>
                    <a:pt x="35582" y="373662"/>
                  </a:lnTo>
                  <a:lnTo>
                    <a:pt x="30728" y="372879"/>
                  </a:lnTo>
                  <a:lnTo>
                    <a:pt x="26322" y="368847"/>
                  </a:lnTo>
                  <a:lnTo>
                    <a:pt x="14532" y="345236"/>
                  </a:lnTo>
                  <a:lnTo>
                    <a:pt x="3187" y="292810"/>
                  </a:lnTo>
                  <a:lnTo>
                    <a:pt x="918" y="243548"/>
                  </a:lnTo>
                  <a:lnTo>
                    <a:pt x="151" y="180089"/>
                  </a:lnTo>
                  <a:lnTo>
                    <a:pt x="0" y="122494"/>
                  </a:lnTo>
                  <a:lnTo>
                    <a:pt x="3089" y="66057"/>
                  </a:lnTo>
                  <a:lnTo>
                    <a:pt x="9541" y="40282"/>
                  </a:lnTo>
                  <a:lnTo>
                    <a:pt x="20207" y="21027"/>
                  </a:lnTo>
                  <a:lnTo>
                    <a:pt x="35866" y="7790"/>
                  </a:lnTo>
                  <a:lnTo>
                    <a:pt x="44955" y="2623"/>
                  </a:lnTo>
                  <a:lnTo>
                    <a:pt x="64413" y="0"/>
                  </a:lnTo>
                  <a:lnTo>
                    <a:pt x="83589" y="3904"/>
                  </a:lnTo>
                  <a:lnTo>
                    <a:pt x="99911" y="13438"/>
                  </a:lnTo>
                  <a:lnTo>
                    <a:pt x="122254" y="43138"/>
                  </a:lnTo>
                  <a:lnTo>
                    <a:pt x="138102" y="81574"/>
                  </a:lnTo>
                  <a:lnTo>
                    <a:pt x="140127" y="105670"/>
                  </a:lnTo>
                  <a:lnTo>
                    <a:pt x="135957" y="126908"/>
                  </a:lnTo>
                  <a:lnTo>
                    <a:pt x="120456" y="152018"/>
                  </a:lnTo>
                  <a:lnTo>
                    <a:pt x="107717" y="167004"/>
                  </a:lnTo>
                  <a:lnTo>
                    <a:pt x="88018" y="175224"/>
                  </a:lnTo>
                  <a:lnTo>
                    <a:pt x="31548" y="1818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63751" y="2631887"/>
              <a:ext cx="178985" cy="208080"/>
            </a:xfrm>
            <a:custGeom>
              <a:avLst/>
              <a:gdLst/>
              <a:ahLst/>
              <a:cxnLst/>
              <a:rect l="0" t="0" r="0" b="0"/>
              <a:pathLst>
                <a:path w="178985" h="208080">
                  <a:moveTo>
                    <a:pt x="0" y="137107"/>
                  </a:moveTo>
                  <a:lnTo>
                    <a:pt x="43962" y="113388"/>
                  </a:lnTo>
                  <a:lnTo>
                    <a:pt x="103333" y="103438"/>
                  </a:lnTo>
                  <a:lnTo>
                    <a:pt x="124305" y="96407"/>
                  </a:lnTo>
                  <a:lnTo>
                    <a:pt x="141424" y="85483"/>
                  </a:lnTo>
                  <a:lnTo>
                    <a:pt x="153712" y="69710"/>
                  </a:lnTo>
                  <a:lnTo>
                    <a:pt x="158627" y="60590"/>
                  </a:lnTo>
                  <a:lnTo>
                    <a:pt x="160968" y="41099"/>
                  </a:lnTo>
                  <a:lnTo>
                    <a:pt x="159954" y="30988"/>
                  </a:lnTo>
                  <a:lnTo>
                    <a:pt x="149470" y="13514"/>
                  </a:lnTo>
                  <a:lnTo>
                    <a:pt x="141760" y="5579"/>
                  </a:lnTo>
                  <a:lnTo>
                    <a:pt x="133112" y="1459"/>
                  </a:lnTo>
                  <a:lnTo>
                    <a:pt x="114143" y="0"/>
                  </a:lnTo>
                  <a:lnTo>
                    <a:pt x="59831" y="11659"/>
                  </a:lnTo>
                  <a:lnTo>
                    <a:pt x="35950" y="19351"/>
                  </a:lnTo>
                  <a:lnTo>
                    <a:pt x="17538" y="30569"/>
                  </a:lnTo>
                  <a:lnTo>
                    <a:pt x="11692" y="40346"/>
                  </a:lnTo>
                  <a:lnTo>
                    <a:pt x="5196" y="66806"/>
                  </a:lnTo>
                  <a:lnTo>
                    <a:pt x="7129" y="108998"/>
                  </a:lnTo>
                  <a:lnTo>
                    <a:pt x="15256" y="130854"/>
                  </a:lnTo>
                  <a:lnTo>
                    <a:pt x="39538" y="163948"/>
                  </a:lnTo>
                  <a:lnTo>
                    <a:pt x="75270" y="191846"/>
                  </a:lnTo>
                  <a:lnTo>
                    <a:pt x="106920" y="204669"/>
                  </a:lnTo>
                  <a:lnTo>
                    <a:pt x="132138" y="208079"/>
                  </a:lnTo>
                  <a:lnTo>
                    <a:pt x="152704" y="203356"/>
                  </a:lnTo>
                  <a:lnTo>
                    <a:pt x="178984" y="1897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74321" y="2642653"/>
              <a:ext cx="157928" cy="181541"/>
            </a:xfrm>
            <a:custGeom>
              <a:avLst/>
              <a:gdLst/>
              <a:ahLst/>
              <a:cxnLst/>
              <a:rect l="0" t="0" r="0" b="0"/>
              <a:pathLst>
                <a:path w="157928" h="181541">
                  <a:moveTo>
                    <a:pt x="0" y="52642"/>
                  </a:moveTo>
                  <a:lnTo>
                    <a:pt x="3120" y="95334"/>
                  </a:lnTo>
                  <a:lnTo>
                    <a:pt x="17958" y="154710"/>
                  </a:lnTo>
                  <a:lnTo>
                    <a:pt x="25858" y="181540"/>
                  </a:lnTo>
                  <a:lnTo>
                    <a:pt x="6658" y="119620"/>
                  </a:lnTo>
                  <a:lnTo>
                    <a:pt x="7562" y="85355"/>
                  </a:lnTo>
                  <a:lnTo>
                    <a:pt x="15449" y="66791"/>
                  </a:lnTo>
                  <a:lnTo>
                    <a:pt x="27923" y="50742"/>
                  </a:lnTo>
                  <a:lnTo>
                    <a:pt x="67647" y="21374"/>
                  </a:lnTo>
                  <a:lnTo>
                    <a:pt x="94406" y="9499"/>
                  </a:lnTo>
                  <a:lnTo>
                    <a:pt x="143647" y="187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992677" y="3466996"/>
            <a:ext cx="1376443" cy="274728"/>
            <a:chOff x="1992677" y="3466996"/>
            <a:chExt cx="1376443" cy="274728"/>
          </a:xfrm>
        </p:grpSpPr>
        <p:sp>
          <p:nvSpPr>
            <p:cNvPr id="80" name="Freeform 79"/>
            <p:cNvSpPr/>
            <p:nvPr/>
          </p:nvSpPr>
          <p:spPr>
            <a:xfrm>
              <a:off x="1992677" y="3466996"/>
              <a:ext cx="176194" cy="213603"/>
            </a:xfrm>
            <a:custGeom>
              <a:avLst/>
              <a:gdLst/>
              <a:ahLst/>
              <a:cxnLst/>
              <a:rect l="0" t="0" r="0" b="0"/>
              <a:pathLst>
                <a:path w="176194" h="213603">
                  <a:moveTo>
                    <a:pt x="155136" y="17936"/>
                  </a:moveTo>
                  <a:lnTo>
                    <a:pt x="143958" y="6758"/>
                  </a:lnTo>
                  <a:lnTo>
                    <a:pt x="125991" y="1270"/>
                  </a:lnTo>
                  <a:lnTo>
                    <a:pt x="102408" y="0"/>
                  </a:lnTo>
                  <a:lnTo>
                    <a:pt x="76330" y="3336"/>
                  </a:lnTo>
                  <a:lnTo>
                    <a:pt x="55380" y="14957"/>
                  </a:lnTo>
                  <a:lnTo>
                    <a:pt x="16654" y="53809"/>
                  </a:lnTo>
                  <a:lnTo>
                    <a:pt x="6631" y="72484"/>
                  </a:lnTo>
                  <a:lnTo>
                    <a:pt x="0" y="108318"/>
                  </a:lnTo>
                  <a:lnTo>
                    <a:pt x="3625" y="142982"/>
                  </a:lnTo>
                  <a:lnTo>
                    <a:pt x="17697" y="175480"/>
                  </a:lnTo>
                  <a:lnTo>
                    <a:pt x="36684" y="201746"/>
                  </a:lnTo>
                  <a:lnTo>
                    <a:pt x="59597" y="210764"/>
                  </a:lnTo>
                  <a:lnTo>
                    <a:pt x="86938" y="213602"/>
                  </a:lnTo>
                  <a:lnTo>
                    <a:pt x="110788" y="210963"/>
                  </a:lnTo>
                  <a:lnTo>
                    <a:pt x="159131" y="191245"/>
                  </a:lnTo>
                  <a:lnTo>
                    <a:pt x="176193" y="1863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87697" y="3474404"/>
              <a:ext cx="164094" cy="189133"/>
            </a:xfrm>
            <a:custGeom>
              <a:avLst/>
              <a:gdLst/>
              <a:ahLst/>
              <a:cxnLst/>
              <a:rect l="0" t="0" r="0" b="0"/>
              <a:pathLst>
                <a:path w="164094" h="189133">
                  <a:moveTo>
                    <a:pt x="107515" y="10528"/>
                  </a:moveTo>
                  <a:lnTo>
                    <a:pt x="76233" y="20104"/>
                  </a:lnTo>
                  <a:lnTo>
                    <a:pt x="37827" y="49932"/>
                  </a:lnTo>
                  <a:lnTo>
                    <a:pt x="16417" y="76016"/>
                  </a:lnTo>
                  <a:lnTo>
                    <a:pt x="844" y="111560"/>
                  </a:lnTo>
                  <a:lnTo>
                    <a:pt x="0" y="151728"/>
                  </a:lnTo>
                  <a:lnTo>
                    <a:pt x="10597" y="173109"/>
                  </a:lnTo>
                  <a:lnTo>
                    <a:pt x="18337" y="182087"/>
                  </a:lnTo>
                  <a:lnTo>
                    <a:pt x="27006" y="186901"/>
                  </a:lnTo>
                  <a:lnTo>
                    <a:pt x="45997" y="189132"/>
                  </a:lnTo>
                  <a:lnTo>
                    <a:pt x="76419" y="183811"/>
                  </a:lnTo>
                  <a:lnTo>
                    <a:pt x="116970" y="163127"/>
                  </a:lnTo>
                  <a:lnTo>
                    <a:pt x="133554" y="150099"/>
                  </a:lnTo>
                  <a:lnTo>
                    <a:pt x="150455" y="124022"/>
                  </a:lnTo>
                  <a:lnTo>
                    <a:pt x="162872" y="94069"/>
                  </a:lnTo>
                  <a:lnTo>
                    <a:pt x="164093" y="70274"/>
                  </a:lnTo>
                  <a:lnTo>
                    <a:pt x="159567" y="45271"/>
                  </a:lnTo>
                  <a:lnTo>
                    <a:pt x="149757" y="22460"/>
                  </a:lnTo>
                  <a:lnTo>
                    <a:pt x="141525" y="14973"/>
                  </a:lnTo>
                  <a:lnTo>
                    <a:pt x="969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84379" y="3521774"/>
              <a:ext cx="226689" cy="173729"/>
            </a:xfrm>
            <a:custGeom>
              <a:avLst/>
              <a:gdLst/>
              <a:ahLst/>
              <a:cxnLst/>
              <a:rect l="0" t="0" r="0" b="0"/>
              <a:pathLst>
                <a:path w="226689" h="173729">
                  <a:moveTo>
                    <a:pt x="5590" y="36858"/>
                  </a:moveTo>
                  <a:lnTo>
                    <a:pt x="0" y="53625"/>
                  </a:lnTo>
                  <a:lnTo>
                    <a:pt x="376" y="71216"/>
                  </a:lnTo>
                  <a:lnTo>
                    <a:pt x="12139" y="122621"/>
                  </a:lnTo>
                  <a:lnTo>
                    <a:pt x="13769" y="152996"/>
                  </a:lnTo>
                  <a:lnTo>
                    <a:pt x="12212" y="152888"/>
                  </a:lnTo>
                  <a:lnTo>
                    <a:pt x="10005" y="149306"/>
                  </a:lnTo>
                  <a:lnTo>
                    <a:pt x="6171" y="88942"/>
                  </a:lnTo>
                  <a:lnTo>
                    <a:pt x="8188" y="62346"/>
                  </a:lnTo>
                  <a:lnTo>
                    <a:pt x="16883" y="38827"/>
                  </a:lnTo>
                  <a:lnTo>
                    <a:pt x="31666" y="22915"/>
                  </a:lnTo>
                  <a:lnTo>
                    <a:pt x="40521" y="17034"/>
                  </a:lnTo>
                  <a:lnTo>
                    <a:pt x="48764" y="15453"/>
                  </a:lnTo>
                  <a:lnTo>
                    <a:pt x="56600" y="16739"/>
                  </a:lnTo>
                  <a:lnTo>
                    <a:pt x="64163" y="19936"/>
                  </a:lnTo>
                  <a:lnTo>
                    <a:pt x="85986" y="41202"/>
                  </a:lnTo>
                  <a:lnTo>
                    <a:pt x="91942" y="43264"/>
                  </a:lnTo>
                  <a:lnTo>
                    <a:pt x="97083" y="41128"/>
                  </a:lnTo>
                  <a:lnTo>
                    <a:pt x="105915" y="29397"/>
                  </a:lnTo>
                  <a:lnTo>
                    <a:pt x="113740" y="12485"/>
                  </a:lnTo>
                  <a:lnTo>
                    <a:pt x="120973" y="6571"/>
                  </a:lnTo>
                  <a:lnTo>
                    <a:pt x="141489" y="0"/>
                  </a:lnTo>
                  <a:lnTo>
                    <a:pt x="163086" y="3319"/>
                  </a:lnTo>
                  <a:lnTo>
                    <a:pt x="173758" y="7480"/>
                  </a:lnTo>
                  <a:lnTo>
                    <a:pt x="188736" y="21462"/>
                  </a:lnTo>
                  <a:lnTo>
                    <a:pt x="211811" y="69189"/>
                  </a:lnTo>
                  <a:lnTo>
                    <a:pt x="223403" y="113824"/>
                  </a:lnTo>
                  <a:lnTo>
                    <a:pt x="226688" y="1737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63709" y="3528035"/>
              <a:ext cx="242157" cy="125354"/>
            </a:xfrm>
            <a:custGeom>
              <a:avLst/>
              <a:gdLst/>
              <a:ahLst/>
              <a:cxnLst/>
              <a:rect l="0" t="0" r="0" b="0"/>
              <a:pathLst>
                <a:path w="242157" h="125354">
                  <a:moveTo>
                    <a:pt x="0" y="62182"/>
                  </a:moveTo>
                  <a:lnTo>
                    <a:pt x="3120" y="104874"/>
                  </a:lnTo>
                  <a:lnTo>
                    <a:pt x="5590" y="115210"/>
                  </a:lnTo>
                  <a:lnTo>
                    <a:pt x="7236" y="117421"/>
                  </a:lnTo>
                  <a:lnTo>
                    <a:pt x="21789" y="61204"/>
                  </a:lnTo>
                  <a:lnTo>
                    <a:pt x="29571" y="41861"/>
                  </a:lnTo>
                  <a:lnTo>
                    <a:pt x="40829" y="25464"/>
                  </a:lnTo>
                  <a:lnTo>
                    <a:pt x="49446" y="21326"/>
                  </a:lnTo>
                  <a:lnTo>
                    <a:pt x="71499" y="19847"/>
                  </a:lnTo>
                  <a:lnTo>
                    <a:pt x="80422" y="23430"/>
                  </a:lnTo>
                  <a:lnTo>
                    <a:pt x="93455" y="36771"/>
                  </a:lnTo>
                  <a:lnTo>
                    <a:pt x="107369" y="64012"/>
                  </a:lnTo>
                  <a:lnTo>
                    <a:pt x="111354" y="66911"/>
                  </a:lnTo>
                  <a:lnTo>
                    <a:pt x="115180" y="65335"/>
                  </a:lnTo>
                  <a:lnTo>
                    <a:pt x="122551" y="54225"/>
                  </a:lnTo>
                  <a:lnTo>
                    <a:pt x="145933" y="8492"/>
                  </a:lnTo>
                  <a:lnTo>
                    <a:pt x="153440" y="2992"/>
                  </a:lnTo>
                  <a:lnTo>
                    <a:pt x="161955" y="495"/>
                  </a:lnTo>
                  <a:lnTo>
                    <a:pt x="171141" y="0"/>
                  </a:lnTo>
                  <a:lnTo>
                    <a:pt x="187587" y="5690"/>
                  </a:lnTo>
                  <a:lnTo>
                    <a:pt x="195248" y="10483"/>
                  </a:lnTo>
                  <a:lnTo>
                    <a:pt x="206880" y="25166"/>
                  </a:lnTo>
                  <a:lnTo>
                    <a:pt x="223879" y="68779"/>
                  </a:lnTo>
                  <a:lnTo>
                    <a:pt x="231267" y="116604"/>
                  </a:lnTo>
                  <a:lnTo>
                    <a:pt x="233727" y="120690"/>
                  </a:lnTo>
                  <a:lnTo>
                    <a:pt x="242156" y="125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33535" y="3555859"/>
              <a:ext cx="188890" cy="157396"/>
            </a:xfrm>
            <a:custGeom>
              <a:avLst/>
              <a:gdLst/>
              <a:ahLst/>
              <a:cxnLst/>
              <a:rect l="0" t="0" r="0" b="0"/>
              <a:pathLst>
                <a:path w="188890" h="157396">
                  <a:moveTo>
                    <a:pt x="98672" y="13301"/>
                  </a:moveTo>
                  <a:lnTo>
                    <a:pt x="87493" y="2123"/>
                  </a:lnTo>
                  <a:lnTo>
                    <a:pt x="79521" y="0"/>
                  </a:lnTo>
                  <a:lnTo>
                    <a:pt x="58185" y="761"/>
                  </a:lnTo>
                  <a:lnTo>
                    <a:pt x="39344" y="8118"/>
                  </a:lnTo>
                  <a:lnTo>
                    <a:pt x="31044" y="13355"/>
                  </a:lnTo>
                  <a:lnTo>
                    <a:pt x="18702" y="28533"/>
                  </a:lnTo>
                  <a:lnTo>
                    <a:pt x="1247" y="66873"/>
                  </a:lnTo>
                  <a:lnTo>
                    <a:pt x="0" y="87414"/>
                  </a:lnTo>
                  <a:lnTo>
                    <a:pt x="4515" y="108241"/>
                  </a:lnTo>
                  <a:lnTo>
                    <a:pt x="14321" y="129196"/>
                  </a:lnTo>
                  <a:lnTo>
                    <a:pt x="29597" y="143969"/>
                  </a:lnTo>
                  <a:lnTo>
                    <a:pt x="38584" y="149546"/>
                  </a:lnTo>
                  <a:lnTo>
                    <a:pt x="79178" y="157395"/>
                  </a:lnTo>
                  <a:lnTo>
                    <a:pt x="122662" y="148542"/>
                  </a:lnTo>
                  <a:lnTo>
                    <a:pt x="144819" y="134240"/>
                  </a:lnTo>
                  <a:lnTo>
                    <a:pt x="178107" y="96462"/>
                  </a:lnTo>
                  <a:lnTo>
                    <a:pt x="186619" y="72878"/>
                  </a:lnTo>
                  <a:lnTo>
                    <a:pt x="188889" y="60038"/>
                  </a:lnTo>
                  <a:lnTo>
                    <a:pt x="185172" y="36413"/>
                  </a:lnTo>
                  <a:lnTo>
                    <a:pt x="180905" y="25199"/>
                  </a:lnTo>
                  <a:lnTo>
                    <a:pt x="166805" y="9621"/>
                  </a:lnTo>
                  <a:lnTo>
                    <a:pt x="158132" y="3829"/>
                  </a:lnTo>
                  <a:lnTo>
                    <a:pt x="132898" y="512"/>
                  </a:lnTo>
                  <a:lnTo>
                    <a:pt x="95165" y="2103"/>
                  </a:lnTo>
                  <a:lnTo>
                    <a:pt x="67086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79606" y="3492467"/>
              <a:ext cx="189514" cy="249257"/>
            </a:xfrm>
            <a:custGeom>
              <a:avLst/>
              <a:gdLst/>
              <a:ahLst/>
              <a:cxnLst/>
              <a:rect l="0" t="0" r="0" b="0"/>
              <a:pathLst>
                <a:path w="189514" h="249257">
                  <a:moveTo>
                    <a:pt x="0" y="45108"/>
                  </a:moveTo>
                  <a:lnTo>
                    <a:pt x="17958" y="100153"/>
                  </a:lnTo>
                  <a:lnTo>
                    <a:pt x="35149" y="159620"/>
                  </a:lnTo>
                  <a:lnTo>
                    <a:pt x="41908" y="217249"/>
                  </a:lnTo>
                  <a:lnTo>
                    <a:pt x="47092" y="242108"/>
                  </a:lnTo>
                  <a:lnTo>
                    <a:pt x="46602" y="247801"/>
                  </a:lnTo>
                  <a:lnTo>
                    <a:pt x="43936" y="249256"/>
                  </a:lnTo>
                  <a:lnTo>
                    <a:pt x="39819" y="247888"/>
                  </a:lnTo>
                  <a:lnTo>
                    <a:pt x="35245" y="230768"/>
                  </a:lnTo>
                  <a:lnTo>
                    <a:pt x="26719" y="177708"/>
                  </a:lnTo>
                  <a:lnTo>
                    <a:pt x="22175" y="114931"/>
                  </a:lnTo>
                  <a:lnTo>
                    <a:pt x="24397" y="59376"/>
                  </a:lnTo>
                  <a:lnTo>
                    <a:pt x="30730" y="37411"/>
                  </a:lnTo>
                  <a:lnTo>
                    <a:pt x="41344" y="19850"/>
                  </a:lnTo>
                  <a:lnTo>
                    <a:pt x="56979" y="7366"/>
                  </a:lnTo>
                  <a:lnTo>
                    <a:pt x="66062" y="2399"/>
                  </a:lnTo>
                  <a:lnTo>
                    <a:pt x="88633" y="0"/>
                  </a:lnTo>
                  <a:lnTo>
                    <a:pt x="111922" y="4003"/>
                  </a:lnTo>
                  <a:lnTo>
                    <a:pt x="130072" y="13581"/>
                  </a:lnTo>
                  <a:lnTo>
                    <a:pt x="153443" y="43305"/>
                  </a:lnTo>
                  <a:lnTo>
                    <a:pt x="177932" y="97513"/>
                  </a:lnTo>
                  <a:lnTo>
                    <a:pt x="186081" y="132385"/>
                  </a:lnTo>
                  <a:lnTo>
                    <a:pt x="188835" y="186090"/>
                  </a:lnTo>
                  <a:lnTo>
                    <a:pt x="189513" y="2240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097003" y="4260129"/>
            <a:ext cx="1408987" cy="291120"/>
            <a:chOff x="2097003" y="4260129"/>
            <a:chExt cx="1408987" cy="291120"/>
          </a:xfrm>
        </p:grpSpPr>
        <p:sp>
          <p:nvSpPr>
            <p:cNvPr id="87" name="Freeform 86"/>
            <p:cNvSpPr/>
            <p:nvPr/>
          </p:nvSpPr>
          <p:spPr>
            <a:xfrm>
              <a:off x="2097003" y="4260129"/>
              <a:ext cx="166624" cy="267543"/>
            </a:xfrm>
            <a:custGeom>
              <a:avLst/>
              <a:gdLst/>
              <a:ahLst/>
              <a:cxnLst/>
              <a:rect l="0" t="0" r="0" b="0"/>
              <a:pathLst>
                <a:path w="166624" h="267543">
                  <a:moveTo>
                    <a:pt x="166623" y="24969"/>
                  </a:moveTo>
                  <a:lnTo>
                    <a:pt x="148643" y="9328"/>
                  </a:lnTo>
                  <a:lnTo>
                    <a:pt x="131726" y="1250"/>
                  </a:lnTo>
                  <a:lnTo>
                    <a:pt x="112509" y="0"/>
                  </a:lnTo>
                  <a:lnTo>
                    <a:pt x="92270" y="4513"/>
                  </a:lnTo>
                  <a:lnTo>
                    <a:pt x="62315" y="20208"/>
                  </a:lnTo>
                  <a:lnTo>
                    <a:pt x="23325" y="53342"/>
                  </a:lnTo>
                  <a:lnTo>
                    <a:pt x="7441" y="85369"/>
                  </a:lnTo>
                  <a:lnTo>
                    <a:pt x="0" y="138112"/>
                  </a:lnTo>
                  <a:lnTo>
                    <a:pt x="1050" y="179636"/>
                  </a:lnTo>
                  <a:lnTo>
                    <a:pt x="15139" y="219235"/>
                  </a:lnTo>
                  <a:lnTo>
                    <a:pt x="47687" y="262392"/>
                  </a:lnTo>
                  <a:lnTo>
                    <a:pt x="56917" y="266309"/>
                  </a:lnTo>
                  <a:lnTo>
                    <a:pt x="79650" y="267542"/>
                  </a:lnTo>
                  <a:lnTo>
                    <a:pt x="128437" y="250513"/>
                  </a:lnTo>
                  <a:lnTo>
                    <a:pt x="145567" y="246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308441" y="4317436"/>
              <a:ext cx="152510" cy="209855"/>
            </a:xfrm>
            <a:custGeom>
              <a:avLst/>
              <a:gdLst/>
              <a:ahLst/>
              <a:cxnLst/>
              <a:rect l="0" t="0" r="0" b="0"/>
              <a:pathLst>
                <a:path w="152510" h="209855">
                  <a:moveTo>
                    <a:pt x="102585" y="51890"/>
                  </a:moveTo>
                  <a:lnTo>
                    <a:pt x="108174" y="35123"/>
                  </a:lnTo>
                  <a:lnTo>
                    <a:pt x="107798" y="17531"/>
                  </a:lnTo>
                  <a:lnTo>
                    <a:pt x="106060" y="7927"/>
                  </a:lnTo>
                  <a:lnTo>
                    <a:pt x="101392" y="2695"/>
                  </a:lnTo>
                  <a:lnTo>
                    <a:pt x="94771" y="376"/>
                  </a:lnTo>
                  <a:lnTo>
                    <a:pt x="86847" y="0"/>
                  </a:lnTo>
                  <a:lnTo>
                    <a:pt x="79225" y="3259"/>
                  </a:lnTo>
                  <a:lnTo>
                    <a:pt x="57319" y="24612"/>
                  </a:lnTo>
                  <a:lnTo>
                    <a:pt x="16048" y="83854"/>
                  </a:lnTo>
                  <a:lnTo>
                    <a:pt x="3375" y="116343"/>
                  </a:lnTo>
                  <a:lnTo>
                    <a:pt x="0" y="141757"/>
                  </a:lnTo>
                  <a:lnTo>
                    <a:pt x="4739" y="165531"/>
                  </a:lnTo>
                  <a:lnTo>
                    <a:pt x="20561" y="195526"/>
                  </a:lnTo>
                  <a:lnTo>
                    <a:pt x="26845" y="203799"/>
                  </a:lnTo>
                  <a:lnTo>
                    <a:pt x="35714" y="208145"/>
                  </a:lnTo>
                  <a:lnTo>
                    <a:pt x="58046" y="209854"/>
                  </a:lnTo>
                  <a:lnTo>
                    <a:pt x="77331" y="203595"/>
                  </a:lnTo>
                  <a:lnTo>
                    <a:pt x="108775" y="180512"/>
                  </a:lnTo>
                  <a:lnTo>
                    <a:pt x="136346" y="145017"/>
                  </a:lnTo>
                  <a:lnTo>
                    <a:pt x="146055" y="124866"/>
                  </a:lnTo>
                  <a:lnTo>
                    <a:pt x="152509" y="82611"/>
                  </a:lnTo>
                  <a:lnTo>
                    <a:pt x="147780" y="56185"/>
                  </a:lnTo>
                  <a:lnTo>
                    <a:pt x="143244" y="44225"/>
                  </a:lnTo>
                  <a:lnTo>
                    <a:pt x="128844" y="27816"/>
                  </a:lnTo>
                  <a:lnTo>
                    <a:pt x="107246" y="15122"/>
                  </a:lnTo>
                  <a:lnTo>
                    <a:pt x="92056" y="9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517192" y="4335895"/>
              <a:ext cx="209689" cy="215354"/>
            </a:xfrm>
            <a:custGeom>
              <a:avLst/>
              <a:gdLst/>
              <a:ahLst/>
              <a:cxnLst/>
              <a:rect l="0" t="0" r="0" b="0"/>
              <a:pathLst>
                <a:path w="209689" h="215354">
                  <a:moveTo>
                    <a:pt x="9647" y="43960"/>
                  </a:moveTo>
                  <a:lnTo>
                    <a:pt x="12767" y="86652"/>
                  </a:lnTo>
                  <a:lnTo>
                    <a:pt x="18712" y="139480"/>
                  </a:lnTo>
                  <a:lnTo>
                    <a:pt x="25197" y="200601"/>
                  </a:lnTo>
                  <a:lnTo>
                    <a:pt x="23523" y="211558"/>
                  </a:lnTo>
                  <a:lnTo>
                    <a:pt x="21237" y="215353"/>
                  </a:lnTo>
                  <a:lnTo>
                    <a:pt x="18544" y="214374"/>
                  </a:lnTo>
                  <a:lnTo>
                    <a:pt x="9164" y="196228"/>
                  </a:lnTo>
                  <a:lnTo>
                    <a:pt x="3583" y="175975"/>
                  </a:lnTo>
                  <a:lnTo>
                    <a:pt x="0" y="118433"/>
                  </a:lnTo>
                  <a:lnTo>
                    <a:pt x="4882" y="67249"/>
                  </a:lnTo>
                  <a:lnTo>
                    <a:pt x="9980" y="58316"/>
                  </a:lnTo>
                  <a:lnTo>
                    <a:pt x="25003" y="45271"/>
                  </a:lnTo>
                  <a:lnTo>
                    <a:pt x="33922" y="43664"/>
                  </a:lnTo>
                  <a:lnTo>
                    <a:pt x="53191" y="48118"/>
                  </a:lnTo>
                  <a:lnTo>
                    <a:pt x="60903" y="54921"/>
                  </a:lnTo>
                  <a:lnTo>
                    <a:pt x="72592" y="74957"/>
                  </a:lnTo>
                  <a:lnTo>
                    <a:pt x="76177" y="77493"/>
                  </a:lnTo>
                  <a:lnTo>
                    <a:pt x="78567" y="74504"/>
                  </a:lnTo>
                  <a:lnTo>
                    <a:pt x="87991" y="41675"/>
                  </a:lnTo>
                  <a:lnTo>
                    <a:pt x="103310" y="17286"/>
                  </a:lnTo>
                  <a:lnTo>
                    <a:pt x="119125" y="5589"/>
                  </a:lnTo>
                  <a:lnTo>
                    <a:pt x="128256" y="832"/>
                  </a:lnTo>
                  <a:lnTo>
                    <a:pt x="136683" y="0"/>
                  </a:lnTo>
                  <a:lnTo>
                    <a:pt x="152285" y="5314"/>
                  </a:lnTo>
                  <a:lnTo>
                    <a:pt x="174223" y="27050"/>
                  </a:lnTo>
                  <a:lnTo>
                    <a:pt x="189951" y="55717"/>
                  </a:lnTo>
                  <a:lnTo>
                    <a:pt x="201067" y="115626"/>
                  </a:lnTo>
                  <a:lnTo>
                    <a:pt x="209688" y="170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752877" y="4330123"/>
              <a:ext cx="247745" cy="207660"/>
            </a:xfrm>
            <a:custGeom>
              <a:avLst/>
              <a:gdLst/>
              <a:ahLst/>
              <a:cxnLst/>
              <a:rect l="0" t="0" r="0" b="0"/>
              <a:pathLst>
                <a:path w="247745" h="207660">
                  <a:moveTo>
                    <a:pt x="5589" y="39203"/>
                  </a:moveTo>
                  <a:lnTo>
                    <a:pt x="0" y="55971"/>
                  </a:lnTo>
                  <a:lnTo>
                    <a:pt x="375" y="73562"/>
                  </a:lnTo>
                  <a:lnTo>
                    <a:pt x="12138" y="124966"/>
                  </a:lnTo>
                  <a:lnTo>
                    <a:pt x="14938" y="153002"/>
                  </a:lnTo>
                  <a:lnTo>
                    <a:pt x="16014" y="93175"/>
                  </a:lnTo>
                  <a:lnTo>
                    <a:pt x="18426" y="53765"/>
                  </a:lnTo>
                  <a:lnTo>
                    <a:pt x="32919" y="20511"/>
                  </a:lnTo>
                  <a:lnTo>
                    <a:pt x="45422" y="3210"/>
                  </a:lnTo>
                  <a:lnTo>
                    <a:pt x="52031" y="0"/>
                  </a:lnTo>
                  <a:lnTo>
                    <a:pt x="58777" y="199"/>
                  </a:lnTo>
                  <a:lnTo>
                    <a:pt x="65614" y="2672"/>
                  </a:lnTo>
                  <a:lnTo>
                    <a:pt x="86415" y="22920"/>
                  </a:lnTo>
                  <a:lnTo>
                    <a:pt x="105999" y="69608"/>
                  </a:lnTo>
                  <a:lnTo>
                    <a:pt x="115149" y="100725"/>
                  </a:lnTo>
                  <a:lnTo>
                    <a:pt x="113830" y="84468"/>
                  </a:lnTo>
                  <a:lnTo>
                    <a:pt x="120979" y="51185"/>
                  </a:lnTo>
                  <a:lnTo>
                    <a:pt x="131352" y="29320"/>
                  </a:lnTo>
                  <a:lnTo>
                    <a:pt x="139734" y="22086"/>
                  </a:lnTo>
                  <a:lnTo>
                    <a:pt x="161525" y="14048"/>
                  </a:lnTo>
                  <a:lnTo>
                    <a:pt x="171548" y="14244"/>
                  </a:lnTo>
                  <a:lnTo>
                    <a:pt x="188923" y="20701"/>
                  </a:lnTo>
                  <a:lnTo>
                    <a:pt x="201324" y="34490"/>
                  </a:lnTo>
                  <a:lnTo>
                    <a:pt x="228677" y="83253"/>
                  </a:lnTo>
                  <a:lnTo>
                    <a:pt x="241681" y="143126"/>
                  </a:lnTo>
                  <a:lnTo>
                    <a:pt x="246946" y="195926"/>
                  </a:lnTo>
                  <a:lnTo>
                    <a:pt x="247744" y="2076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056004" y="4316684"/>
              <a:ext cx="163440" cy="203079"/>
            </a:xfrm>
            <a:custGeom>
              <a:avLst/>
              <a:gdLst/>
              <a:ahLst/>
              <a:cxnLst/>
              <a:rect l="0" t="0" r="0" b="0"/>
              <a:pathLst>
                <a:path w="163440" h="203079">
                  <a:moveTo>
                    <a:pt x="92016" y="21057"/>
                  </a:moveTo>
                  <a:lnTo>
                    <a:pt x="69660" y="21057"/>
                  </a:lnTo>
                  <a:lnTo>
                    <a:pt x="52444" y="27296"/>
                  </a:lnTo>
                  <a:lnTo>
                    <a:pt x="36994" y="39037"/>
                  </a:lnTo>
                  <a:lnTo>
                    <a:pt x="16312" y="65379"/>
                  </a:lnTo>
                  <a:lnTo>
                    <a:pt x="3425" y="96580"/>
                  </a:lnTo>
                  <a:lnTo>
                    <a:pt x="0" y="121693"/>
                  </a:lnTo>
                  <a:lnTo>
                    <a:pt x="4717" y="145333"/>
                  </a:lnTo>
                  <a:lnTo>
                    <a:pt x="20526" y="175253"/>
                  </a:lnTo>
                  <a:lnTo>
                    <a:pt x="34507" y="190194"/>
                  </a:lnTo>
                  <a:lnTo>
                    <a:pt x="52418" y="200734"/>
                  </a:lnTo>
                  <a:lnTo>
                    <a:pt x="72077" y="203078"/>
                  </a:lnTo>
                  <a:lnTo>
                    <a:pt x="91344" y="199051"/>
                  </a:lnTo>
                  <a:lnTo>
                    <a:pt x="122776" y="177402"/>
                  </a:lnTo>
                  <a:lnTo>
                    <a:pt x="136103" y="163073"/>
                  </a:lnTo>
                  <a:lnTo>
                    <a:pt x="158032" y="115104"/>
                  </a:lnTo>
                  <a:lnTo>
                    <a:pt x="163439" y="78428"/>
                  </a:lnTo>
                  <a:lnTo>
                    <a:pt x="159452" y="43515"/>
                  </a:lnTo>
                  <a:lnTo>
                    <a:pt x="150844" y="24799"/>
                  </a:lnTo>
                  <a:lnTo>
                    <a:pt x="145273" y="16533"/>
                  </a:lnTo>
                  <a:lnTo>
                    <a:pt x="136879" y="11021"/>
                  </a:lnTo>
                  <a:lnTo>
                    <a:pt x="920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305948" y="4270416"/>
              <a:ext cx="200042" cy="256838"/>
            </a:xfrm>
            <a:custGeom>
              <a:avLst/>
              <a:gdLst/>
              <a:ahLst/>
              <a:cxnLst/>
              <a:rect l="0" t="0" r="0" b="0"/>
              <a:pathLst>
                <a:path w="200042" h="256838">
                  <a:moveTo>
                    <a:pt x="0" y="88382"/>
                  </a:moveTo>
                  <a:lnTo>
                    <a:pt x="11452" y="137313"/>
                  </a:lnTo>
                  <a:lnTo>
                    <a:pt x="19160" y="196443"/>
                  </a:lnTo>
                  <a:lnTo>
                    <a:pt x="26084" y="233484"/>
                  </a:lnTo>
                  <a:lnTo>
                    <a:pt x="25578" y="237759"/>
                  </a:lnTo>
                  <a:lnTo>
                    <a:pt x="22901" y="237099"/>
                  </a:lnTo>
                  <a:lnTo>
                    <a:pt x="18777" y="233150"/>
                  </a:lnTo>
                  <a:lnTo>
                    <a:pt x="12972" y="199646"/>
                  </a:lnTo>
                  <a:lnTo>
                    <a:pt x="12181" y="137092"/>
                  </a:lnTo>
                  <a:lnTo>
                    <a:pt x="22076" y="75343"/>
                  </a:lnTo>
                  <a:lnTo>
                    <a:pt x="35007" y="30706"/>
                  </a:lnTo>
                  <a:lnTo>
                    <a:pt x="40886" y="18346"/>
                  </a:lnTo>
                  <a:lnTo>
                    <a:pt x="49484" y="10106"/>
                  </a:lnTo>
                  <a:lnTo>
                    <a:pt x="71515" y="950"/>
                  </a:lnTo>
                  <a:lnTo>
                    <a:pt x="93786" y="0"/>
                  </a:lnTo>
                  <a:lnTo>
                    <a:pt x="114212" y="4647"/>
                  </a:lnTo>
                  <a:lnTo>
                    <a:pt x="131089" y="14511"/>
                  </a:lnTo>
                  <a:lnTo>
                    <a:pt x="153745" y="44397"/>
                  </a:lnTo>
                  <a:lnTo>
                    <a:pt x="177971" y="101783"/>
                  </a:lnTo>
                  <a:lnTo>
                    <a:pt x="187233" y="161219"/>
                  </a:lnTo>
                  <a:lnTo>
                    <a:pt x="196298" y="218539"/>
                  </a:lnTo>
                  <a:lnTo>
                    <a:pt x="200041" y="2568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223119" y="5180021"/>
            <a:ext cx="1093358" cy="585600"/>
            <a:chOff x="2223119" y="5180021"/>
            <a:chExt cx="1093358" cy="585600"/>
          </a:xfrm>
        </p:grpSpPr>
        <p:sp>
          <p:nvSpPr>
            <p:cNvPr id="94" name="Freeform 93"/>
            <p:cNvSpPr/>
            <p:nvPr/>
          </p:nvSpPr>
          <p:spPr>
            <a:xfrm>
              <a:off x="2223119" y="5249587"/>
              <a:ext cx="185491" cy="516034"/>
            </a:xfrm>
            <a:custGeom>
              <a:avLst/>
              <a:gdLst/>
              <a:ahLst/>
              <a:cxnLst/>
              <a:rect l="0" t="0" r="0" b="0"/>
              <a:pathLst>
                <a:path w="185491" h="516034">
                  <a:moveTo>
                    <a:pt x="40507" y="162060"/>
                  </a:moveTo>
                  <a:lnTo>
                    <a:pt x="40507" y="220677"/>
                  </a:lnTo>
                  <a:lnTo>
                    <a:pt x="48841" y="283513"/>
                  </a:lnTo>
                  <a:lnTo>
                    <a:pt x="53505" y="332187"/>
                  </a:lnTo>
                  <a:lnTo>
                    <a:pt x="59176" y="386774"/>
                  </a:lnTo>
                  <a:lnTo>
                    <a:pt x="60857" y="444282"/>
                  </a:lnTo>
                  <a:lnTo>
                    <a:pt x="58235" y="495246"/>
                  </a:lnTo>
                  <a:lnTo>
                    <a:pt x="55836" y="510526"/>
                  </a:lnTo>
                  <a:lnTo>
                    <a:pt x="53066" y="516033"/>
                  </a:lnTo>
                  <a:lnTo>
                    <a:pt x="50050" y="515026"/>
                  </a:lnTo>
                  <a:lnTo>
                    <a:pt x="46869" y="509675"/>
                  </a:lnTo>
                  <a:lnTo>
                    <a:pt x="38225" y="454571"/>
                  </a:lnTo>
                  <a:lnTo>
                    <a:pt x="26019" y="394665"/>
                  </a:lnTo>
                  <a:lnTo>
                    <a:pt x="21397" y="343804"/>
                  </a:lnTo>
                  <a:lnTo>
                    <a:pt x="12599" y="288688"/>
                  </a:lnTo>
                  <a:lnTo>
                    <a:pt x="6529" y="227021"/>
                  </a:lnTo>
                  <a:lnTo>
                    <a:pt x="0" y="163844"/>
                  </a:lnTo>
                  <a:lnTo>
                    <a:pt x="7116" y="110680"/>
                  </a:lnTo>
                  <a:lnTo>
                    <a:pt x="22907" y="59451"/>
                  </a:lnTo>
                  <a:lnTo>
                    <a:pt x="44651" y="25983"/>
                  </a:lnTo>
                  <a:lnTo>
                    <a:pt x="53798" y="15190"/>
                  </a:lnTo>
                  <a:lnTo>
                    <a:pt x="76440" y="3198"/>
                  </a:lnTo>
                  <a:lnTo>
                    <a:pt x="89029" y="0"/>
                  </a:lnTo>
                  <a:lnTo>
                    <a:pt x="99762" y="208"/>
                  </a:lnTo>
                  <a:lnTo>
                    <a:pt x="117925" y="6678"/>
                  </a:lnTo>
                  <a:lnTo>
                    <a:pt x="146894" y="23474"/>
                  </a:lnTo>
                  <a:lnTo>
                    <a:pt x="161100" y="39635"/>
                  </a:lnTo>
                  <a:lnTo>
                    <a:pt x="179752" y="78606"/>
                  </a:lnTo>
                  <a:lnTo>
                    <a:pt x="185490" y="115236"/>
                  </a:lnTo>
                  <a:lnTo>
                    <a:pt x="181601" y="155726"/>
                  </a:lnTo>
                  <a:lnTo>
                    <a:pt x="167451" y="191769"/>
                  </a:lnTo>
                  <a:lnTo>
                    <a:pt x="142851" y="219086"/>
                  </a:lnTo>
                  <a:lnTo>
                    <a:pt x="103097" y="240872"/>
                  </a:lnTo>
                  <a:lnTo>
                    <a:pt x="61564" y="256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442611" y="5232663"/>
              <a:ext cx="147400" cy="242653"/>
            </a:xfrm>
            <a:custGeom>
              <a:avLst/>
              <a:gdLst/>
              <a:ahLst/>
              <a:cxnLst/>
              <a:rect l="0" t="0" r="0" b="0"/>
              <a:pathLst>
                <a:path w="147400" h="242653">
                  <a:moveTo>
                    <a:pt x="0" y="115814"/>
                  </a:moveTo>
                  <a:lnTo>
                    <a:pt x="17958" y="172028"/>
                  </a:lnTo>
                  <a:lnTo>
                    <a:pt x="31667" y="227480"/>
                  </a:lnTo>
                  <a:lnTo>
                    <a:pt x="36301" y="242652"/>
                  </a:lnTo>
                  <a:lnTo>
                    <a:pt x="28845" y="180079"/>
                  </a:lnTo>
                  <a:lnTo>
                    <a:pt x="22082" y="118080"/>
                  </a:lnTo>
                  <a:lnTo>
                    <a:pt x="24379" y="66045"/>
                  </a:lnTo>
                  <a:lnTo>
                    <a:pt x="26781" y="54558"/>
                  </a:lnTo>
                  <a:lnTo>
                    <a:pt x="38809" y="35556"/>
                  </a:lnTo>
                  <a:lnTo>
                    <a:pt x="55853" y="20482"/>
                  </a:lnTo>
                  <a:lnTo>
                    <a:pt x="75126" y="9883"/>
                  </a:lnTo>
                  <a:lnTo>
                    <a:pt x="128624" y="130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602852" y="5243191"/>
              <a:ext cx="179025" cy="247787"/>
            </a:xfrm>
            <a:custGeom>
              <a:avLst/>
              <a:gdLst/>
              <a:ahLst/>
              <a:cxnLst/>
              <a:rect l="0" t="0" r="0" b="0"/>
              <a:pathLst>
                <a:path w="179025" h="247787">
                  <a:moveTo>
                    <a:pt x="113500" y="52643"/>
                  </a:moveTo>
                  <a:lnTo>
                    <a:pt x="91143" y="52643"/>
                  </a:lnTo>
                  <a:lnTo>
                    <a:pt x="60472" y="63821"/>
                  </a:lnTo>
                  <a:lnTo>
                    <a:pt x="34747" y="81951"/>
                  </a:lnTo>
                  <a:lnTo>
                    <a:pt x="17896" y="107730"/>
                  </a:lnTo>
                  <a:lnTo>
                    <a:pt x="2892" y="149052"/>
                  </a:lnTo>
                  <a:lnTo>
                    <a:pt x="0" y="174260"/>
                  </a:lnTo>
                  <a:lnTo>
                    <a:pt x="4954" y="197942"/>
                  </a:lnTo>
                  <a:lnTo>
                    <a:pt x="16124" y="218996"/>
                  </a:lnTo>
                  <a:lnTo>
                    <a:pt x="32787" y="236152"/>
                  </a:lnTo>
                  <a:lnTo>
                    <a:pt x="55011" y="245337"/>
                  </a:lnTo>
                  <a:lnTo>
                    <a:pt x="67488" y="247786"/>
                  </a:lnTo>
                  <a:lnTo>
                    <a:pt x="90711" y="244268"/>
                  </a:lnTo>
                  <a:lnTo>
                    <a:pt x="120396" y="229133"/>
                  </a:lnTo>
                  <a:lnTo>
                    <a:pt x="135282" y="215311"/>
                  </a:lnTo>
                  <a:lnTo>
                    <a:pt x="169316" y="157420"/>
                  </a:lnTo>
                  <a:lnTo>
                    <a:pt x="178471" y="136645"/>
                  </a:lnTo>
                  <a:lnTo>
                    <a:pt x="179024" y="94040"/>
                  </a:lnTo>
                  <a:lnTo>
                    <a:pt x="166190" y="55550"/>
                  </a:lnTo>
                  <a:lnTo>
                    <a:pt x="1135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00637" y="5242612"/>
              <a:ext cx="130230" cy="461182"/>
            </a:xfrm>
            <a:custGeom>
              <a:avLst/>
              <a:gdLst/>
              <a:ahLst/>
              <a:cxnLst/>
              <a:rect l="0" t="0" r="0" b="0"/>
              <a:pathLst>
                <a:path w="130230" h="461182">
                  <a:moveTo>
                    <a:pt x="10471" y="158507"/>
                  </a:moveTo>
                  <a:lnTo>
                    <a:pt x="10471" y="212651"/>
                  </a:lnTo>
                  <a:lnTo>
                    <a:pt x="16061" y="273187"/>
                  </a:lnTo>
                  <a:lnTo>
                    <a:pt x="20024" y="334235"/>
                  </a:lnTo>
                  <a:lnTo>
                    <a:pt x="20711" y="383060"/>
                  </a:lnTo>
                  <a:lnTo>
                    <a:pt x="20943" y="442072"/>
                  </a:lnTo>
                  <a:lnTo>
                    <a:pt x="20962" y="456345"/>
                  </a:lnTo>
                  <a:lnTo>
                    <a:pt x="19805" y="461181"/>
                  </a:lnTo>
                  <a:lnTo>
                    <a:pt x="17863" y="459725"/>
                  </a:lnTo>
                  <a:lnTo>
                    <a:pt x="13757" y="445630"/>
                  </a:lnTo>
                  <a:lnTo>
                    <a:pt x="10904" y="385151"/>
                  </a:lnTo>
                  <a:lnTo>
                    <a:pt x="9387" y="322945"/>
                  </a:lnTo>
                  <a:lnTo>
                    <a:pt x="2155" y="261265"/>
                  </a:lnTo>
                  <a:lnTo>
                    <a:pt x="598" y="210401"/>
                  </a:lnTo>
                  <a:lnTo>
                    <a:pt x="137" y="158285"/>
                  </a:lnTo>
                  <a:lnTo>
                    <a:pt x="0" y="108918"/>
                  </a:lnTo>
                  <a:lnTo>
                    <a:pt x="5544" y="55905"/>
                  </a:lnTo>
                  <a:lnTo>
                    <a:pt x="20190" y="22431"/>
                  </a:lnTo>
                  <a:lnTo>
                    <a:pt x="35848" y="7172"/>
                  </a:lnTo>
                  <a:lnTo>
                    <a:pt x="44936" y="1465"/>
                  </a:lnTo>
                  <a:lnTo>
                    <a:pt x="54505" y="0"/>
                  </a:lnTo>
                  <a:lnTo>
                    <a:pt x="74496" y="4611"/>
                  </a:lnTo>
                  <a:lnTo>
                    <a:pt x="91959" y="17579"/>
                  </a:lnTo>
                  <a:lnTo>
                    <a:pt x="106350" y="35041"/>
                  </a:lnTo>
                  <a:lnTo>
                    <a:pt x="129018" y="85186"/>
                  </a:lnTo>
                  <a:lnTo>
                    <a:pt x="130229" y="106033"/>
                  </a:lnTo>
                  <a:lnTo>
                    <a:pt x="121475" y="148012"/>
                  </a:lnTo>
                  <a:lnTo>
                    <a:pt x="108939" y="165931"/>
                  </a:lnTo>
                  <a:lnTo>
                    <a:pt x="91669" y="180524"/>
                  </a:lnTo>
                  <a:lnTo>
                    <a:pt x="58226" y="196304"/>
                  </a:lnTo>
                  <a:lnTo>
                    <a:pt x="42057" y="200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58507" y="5240067"/>
              <a:ext cx="189514" cy="221460"/>
            </a:xfrm>
            <a:custGeom>
              <a:avLst/>
              <a:gdLst/>
              <a:ahLst/>
              <a:cxnLst/>
              <a:rect l="0" t="0" r="0" b="0"/>
              <a:pathLst>
                <a:path w="189514" h="221460">
                  <a:moveTo>
                    <a:pt x="0" y="118938"/>
                  </a:moveTo>
                  <a:lnTo>
                    <a:pt x="58617" y="118938"/>
                  </a:lnTo>
                  <a:lnTo>
                    <a:pt x="93408" y="113349"/>
                  </a:lnTo>
                  <a:lnTo>
                    <a:pt x="125943" y="98695"/>
                  </a:lnTo>
                  <a:lnTo>
                    <a:pt x="140983" y="83035"/>
                  </a:lnTo>
                  <a:lnTo>
                    <a:pt x="146631" y="73945"/>
                  </a:lnTo>
                  <a:lnTo>
                    <a:pt x="149787" y="54488"/>
                  </a:lnTo>
                  <a:lnTo>
                    <a:pt x="148991" y="44386"/>
                  </a:lnTo>
                  <a:lnTo>
                    <a:pt x="141868" y="26922"/>
                  </a:lnTo>
                  <a:lnTo>
                    <a:pt x="136693" y="18989"/>
                  </a:lnTo>
                  <a:lnTo>
                    <a:pt x="121584" y="7056"/>
                  </a:lnTo>
                  <a:lnTo>
                    <a:pt x="112642" y="2236"/>
                  </a:lnTo>
                  <a:lnTo>
                    <a:pt x="90227" y="0"/>
                  </a:lnTo>
                  <a:lnTo>
                    <a:pt x="67007" y="4076"/>
                  </a:lnTo>
                  <a:lnTo>
                    <a:pt x="48889" y="13686"/>
                  </a:lnTo>
                  <a:lnTo>
                    <a:pt x="25534" y="37839"/>
                  </a:lnTo>
                  <a:lnTo>
                    <a:pt x="17198" y="60277"/>
                  </a:lnTo>
                  <a:lnTo>
                    <a:pt x="11846" y="112810"/>
                  </a:lnTo>
                  <a:lnTo>
                    <a:pt x="16509" y="148708"/>
                  </a:lnTo>
                  <a:lnTo>
                    <a:pt x="30888" y="175982"/>
                  </a:lnTo>
                  <a:lnTo>
                    <a:pt x="49966" y="198881"/>
                  </a:lnTo>
                  <a:lnTo>
                    <a:pt x="76026" y="214894"/>
                  </a:lnTo>
                  <a:lnTo>
                    <a:pt x="117153" y="221459"/>
                  </a:lnTo>
                  <a:lnTo>
                    <a:pt x="143315" y="216755"/>
                  </a:lnTo>
                  <a:lnTo>
                    <a:pt x="189513" y="203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181226" y="5180021"/>
              <a:ext cx="135251" cy="268885"/>
            </a:xfrm>
            <a:custGeom>
              <a:avLst/>
              <a:gdLst/>
              <a:ahLst/>
              <a:cxnLst/>
              <a:rect l="0" t="0" r="0" b="0"/>
              <a:pathLst>
                <a:path w="135251" h="268885">
                  <a:moveTo>
                    <a:pt x="29965" y="168456"/>
                  </a:moveTo>
                  <a:lnTo>
                    <a:pt x="21632" y="205933"/>
                  </a:lnTo>
                  <a:lnTo>
                    <a:pt x="25792" y="268884"/>
                  </a:lnTo>
                  <a:lnTo>
                    <a:pt x="24843" y="268163"/>
                  </a:lnTo>
                  <a:lnTo>
                    <a:pt x="12913" y="221100"/>
                  </a:lnTo>
                  <a:lnTo>
                    <a:pt x="3847" y="159545"/>
                  </a:lnTo>
                  <a:lnTo>
                    <a:pt x="0" y="121232"/>
                  </a:lnTo>
                  <a:lnTo>
                    <a:pt x="5339" y="100284"/>
                  </a:lnTo>
                  <a:lnTo>
                    <a:pt x="27830" y="67772"/>
                  </a:lnTo>
                  <a:lnTo>
                    <a:pt x="83345" y="24662"/>
                  </a:lnTo>
                  <a:lnTo>
                    <a:pt x="1352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73782" y="423836"/>
            <a:ext cx="1716146" cy="527265"/>
            <a:chOff x="473782" y="423836"/>
            <a:chExt cx="1716146" cy="527265"/>
          </a:xfrm>
        </p:grpSpPr>
        <p:sp>
          <p:nvSpPr>
            <p:cNvPr id="2" name="Freeform 1"/>
            <p:cNvSpPr/>
            <p:nvPr/>
          </p:nvSpPr>
          <p:spPr>
            <a:xfrm>
              <a:off x="673823" y="473782"/>
              <a:ext cx="10530" cy="473783"/>
            </a:xfrm>
            <a:custGeom>
              <a:avLst/>
              <a:gdLst/>
              <a:ahLst/>
              <a:cxnLst/>
              <a:rect l="0" t="0" r="0" b="0"/>
              <a:pathLst>
                <a:path w="10530" h="473783">
                  <a:moveTo>
                    <a:pt x="10529" y="0"/>
                  </a:moveTo>
                  <a:lnTo>
                    <a:pt x="1464" y="58617"/>
                  </a:lnTo>
                  <a:lnTo>
                    <a:pt x="5407" y="118333"/>
                  </a:lnTo>
                  <a:lnTo>
                    <a:pt x="1602" y="164913"/>
                  </a:lnTo>
                  <a:lnTo>
                    <a:pt x="3595" y="223168"/>
                  </a:lnTo>
                  <a:lnTo>
                    <a:pt x="8474" y="284883"/>
                  </a:lnTo>
                  <a:lnTo>
                    <a:pt x="9920" y="344503"/>
                  </a:lnTo>
                  <a:lnTo>
                    <a:pt x="4819" y="405872"/>
                  </a:lnTo>
                  <a:lnTo>
                    <a:pt x="635" y="461604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423836"/>
              <a:ext cx="392641" cy="281574"/>
            </a:xfrm>
            <a:custGeom>
              <a:avLst/>
              <a:gdLst/>
              <a:ahLst/>
              <a:cxnLst/>
              <a:rect l="0" t="0" r="0" b="0"/>
              <a:pathLst>
                <a:path w="392641" h="281574">
                  <a:moveTo>
                    <a:pt x="0" y="123645"/>
                  </a:moveTo>
                  <a:lnTo>
                    <a:pt x="9575" y="99599"/>
                  </a:lnTo>
                  <a:lnTo>
                    <a:pt x="39403" y="64052"/>
                  </a:lnTo>
                  <a:lnTo>
                    <a:pt x="93591" y="28898"/>
                  </a:lnTo>
                  <a:lnTo>
                    <a:pt x="136640" y="6404"/>
                  </a:lnTo>
                  <a:lnTo>
                    <a:pt x="173977" y="0"/>
                  </a:lnTo>
                  <a:lnTo>
                    <a:pt x="234087" y="5992"/>
                  </a:lnTo>
                  <a:lnTo>
                    <a:pt x="293735" y="15995"/>
                  </a:lnTo>
                  <a:lnTo>
                    <a:pt x="336702" y="32234"/>
                  </a:lnTo>
                  <a:lnTo>
                    <a:pt x="347300" y="38138"/>
                  </a:lnTo>
                  <a:lnTo>
                    <a:pt x="373395" y="68804"/>
                  </a:lnTo>
                  <a:lnTo>
                    <a:pt x="390356" y="107526"/>
                  </a:lnTo>
                  <a:lnTo>
                    <a:pt x="392640" y="131689"/>
                  </a:lnTo>
                  <a:lnTo>
                    <a:pt x="384575" y="181386"/>
                  </a:lnTo>
                  <a:lnTo>
                    <a:pt x="369492" y="211204"/>
                  </a:lnTo>
                  <a:lnTo>
                    <a:pt x="333859" y="249475"/>
                  </a:lnTo>
                  <a:lnTo>
                    <a:pt x="309429" y="265748"/>
                  </a:lnTo>
                  <a:lnTo>
                    <a:pt x="269367" y="276884"/>
                  </a:lnTo>
                  <a:lnTo>
                    <a:pt x="231627" y="281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9678" y="463253"/>
              <a:ext cx="10530" cy="473784"/>
            </a:xfrm>
            <a:custGeom>
              <a:avLst/>
              <a:gdLst/>
              <a:ahLst/>
              <a:cxnLst/>
              <a:rect l="0" t="0" r="0" b="0"/>
              <a:pathLst>
                <a:path w="10530" h="473784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1117"/>
                  </a:lnTo>
                  <a:lnTo>
                    <a:pt x="0" y="211672"/>
                  </a:lnTo>
                  <a:lnTo>
                    <a:pt x="0" y="270948"/>
                  </a:lnTo>
                  <a:lnTo>
                    <a:pt x="3120" y="325556"/>
                  </a:lnTo>
                  <a:lnTo>
                    <a:pt x="8334" y="378781"/>
                  </a:lnTo>
                  <a:lnTo>
                    <a:pt x="9878" y="428477"/>
                  </a:lnTo>
                  <a:lnTo>
                    <a:pt x="10529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86630" y="736994"/>
              <a:ext cx="145205" cy="189860"/>
            </a:xfrm>
            <a:custGeom>
              <a:avLst/>
              <a:gdLst/>
              <a:ahLst/>
              <a:cxnLst/>
              <a:rect l="0" t="0" r="0" b="0"/>
              <a:pathLst>
                <a:path w="145205" h="189860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7" y="130197"/>
                  </a:lnTo>
                  <a:lnTo>
                    <a:pt x="22592" y="166479"/>
                  </a:lnTo>
                  <a:lnTo>
                    <a:pt x="28368" y="175327"/>
                  </a:lnTo>
                  <a:lnTo>
                    <a:pt x="44144" y="188278"/>
                  </a:lnTo>
                  <a:lnTo>
                    <a:pt x="52094" y="189859"/>
                  </a:lnTo>
                  <a:lnTo>
                    <a:pt x="59734" y="188574"/>
                  </a:lnTo>
                  <a:lnTo>
                    <a:pt x="74462" y="180907"/>
                  </a:lnTo>
                  <a:lnTo>
                    <a:pt x="110036" y="150238"/>
                  </a:lnTo>
                  <a:lnTo>
                    <a:pt x="125555" y="124064"/>
                  </a:lnTo>
                  <a:lnTo>
                    <a:pt x="140109" y="82608"/>
                  </a:lnTo>
                  <a:lnTo>
                    <a:pt x="14520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3948" y="726466"/>
              <a:ext cx="126343" cy="161546"/>
            </a:xfrm>
            <a:custGeom>
              <a:avLst/>
              <a:gdLst/>
              <a:ahLst/>
              <a:cxnLst/>
              <a:rect l="0" t="0" r="0" b="0"/>
              <a:pathLst>
                <a:path w="126343" h="161546">
                  <a:moveTo>
                    <a:pt x="0" y="52642"/>
                  </a:moveTo>
                  <a:lnTo>
                    <a:pt x="27511" y="106517"/>
                  </a:lnTo>
                  <a:lnTo>
                    <a:pt x="46743" y="161545"/>
                  </a:lnTo>
                  <a:lnTo>
                    <a:pt x="34154" y="107937"/>
                  </a:lnTo>
                  <a:lnTo>
                    <a:pt x="35466" y="67076"/>
                  </a:lnTo>
                  <a:lnTo>
                    <a:pt x="41499" y="45019"/>
                  </a:lnTo>
                  <a:lnTo>
                    <a:pt x="51979" y="27417"/>
                  </a:lnTo>
                  <a:lnTo>
                    <a:pt x="67555" y="14915"/>
                  </a:lnTo>
                  <a:lnTo>
                    <a:pt x="86176" y="662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39665" y="731794"/>
              <a:ext cx="192253" cy="194714"/>
            </a:xfrm>
            <a:custGeom>
              <a:avLst/>
              <a:gdLst/>
              <a:ahLst/>
              <a:cxnLst/>
              <a:rect l="0" t="0" r="0" b="0"/>
              <a:pathLst>
                <a:path w="192253" h="194714">
                  <a:moveTo>
                    <a:pt x="97495" y="142071"/>
                  </a:moveTo>
                  <a:lnTo>
                    <a:pt x="106560" y="83454"/>
                  </a:lnTo>
                  <a:lnTo>
                    <a:pt x="96412" y="43075"/>
                  </a:lnTo>
                  <a:lnTo>
                    <a:pt x="78587" y="12653"/>
                  </a:lnTo>
                  <a:lnTo>
                    <a:pt x="69682" y="6659"/>
                  </a:lnTo>
                  <a:lnTo>
                    <a:pt x="47309" y="0"/>
                  </a:lnTo>
                  <a:lnTo>
                    <a:pt x="37132" y="1733"/>
                  </a:lnTo>
                  <a:lnTo>
                    <a:pt x="19584" y="13018"/>
                  </a:lnTo>
                  <a:lnTo>
                    <a:pt x="7106" y="35971"/>
                  </a:lnTo>
                  <a:lnTo>
                    <a:pt x="0" y="63330"/>
                  </a:lnTo>
                  <a:lnTo>
                    <a:pt x="2147" y="125939"/>
                  </a:lnTo>
                  <a:lnTo>
                    <a:pt x="13742" y="167057"/>
                  </a:lnTo>
                  <a:lnTo>
                    <a:pt x="28686" y="185541"/>
                  </a:lnTo>
                  <a:lnTo>
                    <a:pt x="37584" y="192108"/>
                  </a:lnTo>
                  <a:lnTo>
                    <a:pt x="47026" y="194146"/>
                  </a:lnTo>
                  <a:lnTo>
                    <a:pt x="66876" y="190172"/>
                  </a:lnTo>
                  <a:lnTo>
                    <a:pt x="74743" y="184667"/>
                  </a:lnTo>
                  <a:lnTo>
                    <a:pt x="86603" y="169191"/>
                  </a:lnTo>
                  <a:lnTo>
                    <a:pt x="99857" y="140748"/>
                  </a:lnTo>
                  <a:lnTo>
                    <a:pt x="105604" y="104504"/>
                  </a:lnTo>
                  <a:lnTo>
                    <a:pt x="107580" y="101819"/>
                  </a:lnTo>
                  <a:lnTo>
                    <a:pt x="110068" y="105877"/>
                  </a:lnTo>
                  <a:lnTo>
                    <a:pt x="128180" y="159445"/>
                  </a:lnTo>
                  <a:lnTo>
                    <a:pt x="143888" y="177479"/>
                  </a:lnTo>
                  <a:lnTo>
                    <a:pt x="162568" y="187053"/>
                  </a:lnTo>
                  <a:lnTo>
                    <a:pt x="192252" y="194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0331" y="452725"/>
              <a:ext cx="73701" cy="463255"/>
            </a:xfrm>
            <a:custGeom>
              <a:avLst/>
              <a:gdLst/>
              <a:ahLst/>
              <a:cxnLst/>
              <a:rect l="0" t="0" r="0" b="0"/>
              <a:pathLst>
                <a:path w="73701" h="463255">
                  <a:moveTo>
                    <a:pt x="0" y="0"/>
                  </a:moveTo>
                  <a:lnTo>
                    <a:pt x="11453" y="57264"/>
                  </a:lnTo>
                  <a:lnTo>
                    <a:pt x="24749" y="112567"/>
                  </a:lnTo>
                  <a:lnTo>
                    <a:pt x="31405" y="164522"/>
                  </a:lnTo>
                  <a:lnTo>
                    <a:pt x="42772" y="219151"/>
                  </a:lnTo>
                  <a:lnTo>
                    <a:pt x="49718" y="270044"/>
                  </a:lnTo>
                  <a:lnTo>
                    <a:pt x="54896" y="317879"/>
                  </a:lnTo>
                  <a:lnTo>
                    <a:pt x="61537" y="380855"/>
                  </a:lnTo>
                  <a:lnTo>
                    <a:pt x="66076" y="443145"/>
                  </a:lnTo>
                  <a:lnTo>
                    <a:pt x="7370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52669" y="768580"/>
              <a:ext cx="26648" cy="168457"/>
            </a:xfrm>
            <a:custGeom>
              <a:avLst/>
              <a:gdLst/>
              <a:ahLst/>
              <a:cxnLst/>
              <a:rect l="0" t="0" r="0" b="0"/>
              <a:pathLst>
                <a:path w="26648" h="168457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4" y="124607"/>
                  </a:lnTo>
                  <a:lnTo>
                    <a:pt x="2664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16145" y="67382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53015" y="718268"/>
              <a:ext cx="168457" cy="221268"/>
            </a:xfrm>
            <a:custGeom>
              <a:avLst/>
              <a:gdLst/>
              <a:ahLst/>
              <a:cxnLst/>
              <a:rect l="0" t="0" r="0" b="0"/>
              <a:pathLst>
                <a:path w="168457" h="221268">
                  <a:moveTo>
                    <a:pt x="0" y="29255"/>
                  </a:moveTo>
                  <a:lnTo>
                    <a:pt x="43963" y="5536"/>
                  </a:lnTo>
                  <a:lnTo>
                    <a:pt x="79836" y="0"/>
                  </a:lnTo>
                  <a:lnTo>
                    <a:pt x="114512" y="3949"/>
                  </a:lnTo>
                  <a:lnTo>
                    <a:pt x="121965" y="10045"/>
                  </a:lnTo>
                  <a:lnTo>
                    <a:pt x="130246" y="29296"/>
                  </a:lnTo>
                  <a:lnTo>
                    <a:pt x="130114" y="38641"/>
                  </a:lnTo>
                  <a:lnTo>
                    <a:pt x="107802" y="93404"/>
                  </a:lnTo>
                  <a:lnTo>
                    <a:pt x="70965" y="148447"/>
                  </a:lnTo>
                  <a:lnTo>
                    <a:pt x="61566" y="167627"/>
                  </a:lnTo>
                  <a:lnTo>
                    <a:pt x="59728" y="187850"/>
                  </a:lnTo>
                  <a:lnTo>
                    <a:pt x="60876" y="198156"/>
                  </a:lnTo>
                  <a:lnTo>
                    <a:pt x="65150" y="206196"/>
                  </a:lnTo>
                  <a:lnTo>
                    <a:pt x="79259" y="218250"/>
                  </a:lnTo>
                  <a:lnTo>
                    <a:pt x="100347" y="221267"/>
                  </a:lnTo>
                  <a:lnTo>
                    <a:pt x="135407" y="219508"/>
                  </a:lnTo>
                  <a:lnTo>
                    <a:pt x="168456" y="2187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49178" y="763604"/>
              <a:ext cx="140750" cy="187497"/>
            </a:xfrm>
            <a:custGeom>
              <a:avLst/>
              <a:gdLst/>
              <a:ahLst/>
              <a:cxnLst/>
              <a:rect l="0" t="0" r="0" b="0"/>
              <a:pathLst>
                <a:path w="140750" h="187497">
                  <a:moveTo>
                    <a:pt x="35464" y="78675"/>
                  </a:moveTo>
                  <a:lnTo>
                    <a:pt x="59510" y="69100"/>
                  </a:lnTo>
                  <a:lnTo>
                    <a:pt x="95057" y="39272"/>
                  </a:lnTo>
                  <a:lnTo>
                    <a:pt x="110573" y="13188"/>
                  </a:lnTo>
                  <a:lnTo>
                    <a:pt x="108933" y="6941"/>
                  </a:lnTo>
                  <a:lnTo>
                    <a:pt x="103161" y="2777"/>
                  </a:lnTo>
                  <a:lnTo>
                    <a:pt x="94633" y="0"/>
                  </a:lnTo>
                  <a:lnTo>
                    <a:pt x="75800" y="3154"/>
                  </a:lnTo>
                  <a:lnTo>
                    <a:pt x="35113" y="18654"/>
                  </a:lnTo>
                  <a:lnTo>
                    <a:pt x="20490" y="32112"/>
                  </a:lnTo>
                  <a:lnTo>
                    <a:pt x="5681" y="62539"/>
                  </a:lnTo>
                  <a:lnTo>
                    <a:pt x="0" y="86712"/>
                  </a:lnTo>
                  <a:lnTo>
                    <a:pt x="8726" y="147107"/>
                  </a:lnTo>
                  <a:lnTo>
                    <a:pt x="14129" y="157052"/>
                  </a:lnTo>
                  <a:lnTo>
                    <a:pt x="29492" y="171221"/>
                  </a:lnTo>
                  <a:lnTo>
                    <a:pt x="57871" y="185775"/>
                  </a:lnTo>
                  <a:lnTo>
                    <a:pt x="78178" y="187496"/>
                  </a:lnTo>
                  <a:lnTo>
                    <a:pt x="140749" y="173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63253" y="410611"/>
            <a:ext cx="5601162" cy="842281"/>
            <a:chOff x="463253" y="410611"/>
            <a:chExt cx="5601162" cy="842281"/>
          </a:xfrm>
        </p:grpSpPr>
        <p:sp>
          <p:nvSpPr>
            <p:cNvPr id="14" name="Freeform 13"/>
            <p:cNvSpPr/>
            <p:nvPr/>
          </p:nvSpPr>
          <p:spPr>
            <a:xfrm>
              <a:off x="2590444" y="410611"/>
              <a:ext cx="20179" cy="515897"/>
            </a:xfrm>
            <a:custGeom>
              <a:avLst/>
              <a:gdLst/>
              <a:ahLst/>
              <a:cxnLst/>
              <a:rect l="0" t="0" r="0" b="0"/>
              <a:pathLst>
                <a:path w="20179" h="515897">
                  <a:moveTo>
                    <a:pt x="10094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6887" y="168311"/>
                  </a:lnTo>
                  <a:lnTo>
                    <a:pt x="9144" y="228724"/>
                  </a:lnTo>
                  <a:lnTo>
                    <a:pt x="13026" y="289718"/>
                  </a:lnTo>
                  <a:lnTo>
                    <a:pt x="19122" y="352676"/>
                  </a:lnTo>
                  <a:lnTo>
                    <a:pt x="20178" y="406573"/>
                  </a:lnTo>
                  <a:lnTo>
                    <a:pt x="19365" y="467612"/>
                  </a:lnTo>
                  <a:lnTo>
                    <a:pt x="10094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42611" y="610652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11461" y="17959"/>
                  </a:lnTo>
                  <a:lnTo>
                    <a:pt x="157410" y="28547"/>
                  </a:lnTo>
                  <a:lnTo>
                    <a:pt x="101673" y="36575"/>
                  </a:lnTo>
                  <a:lnTo>
                    <a:pt x="46773" y="4825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16352" y="410611"/>
              <a:ext cx="339328" cy="493073"/>
            </a:xfrm>
            <a:custGeom>
              <a:avLst/>
              <a:gdLst/>
              <a:ahLst/>
              <a:cxnLst/>
              <a:rect l="0" t="0" r="0" b="0"/>
              <a:pathLst>
                <a:path w="339328" h="493073">
                  <a:moveTo>
                    <a:pt x="0" y="0"/>
                  </a:moveTo>
                  <a:lnTo>
                    <a:pt x="3119" y="57264"/>
                  </a:lnTo>
                  <a:lnTo>
                    <a:pt x="11453" y="109774"/>
                  </a:lnTo>
                  <a:lnTo>
                    <a:pt x="18211" y="163547"/>
                  </a:lnTo>
                  <a:lnTo>
                    <a:pt x="26084" y="218049"/>
                  </a:lnTo>
                  <a:lnTo>
                    <a:pt x="29955" y="268548"/>
                  </a:lnTo>
                  <a:lnTo>
                    <a:pt x="36692" y="327964"/>
                  </a:lnTo>
                  <a:lnTo>
                    <a:pt x="40507" y="384434"/>
                  </a:lnTo>
                  <a:lnTo>
                    <a:pt x="41638" y="438210"/>
                  </a:lnTo>
                  <a:lnTo>
                    <a:pt x="40850" y="492189"/>
                  </a:lnTo>
                  <a:lnTo>
                    <a:pt x="38932" y="493072"/>
                  </a:lnTo>
                  <a:lnTo>
                    <a:pt x="36483" y="490152"/>
                  </a:lnTo>
                  <a:lnTo>
                    <a:pt x="32230" y="430935"/>
                  </a:lnTo>
                  <a:lnTo>
                    <a:pt x="37302" y="375372"/>
                  </a:lnTo>
                  <a:lnTo>
                    <a:pt x="50739" y="320506"/>
                  </a:lnTo>
                  <a:lnTo>
                    <a:pt x="61935" y="296865"/>
                  </a:lnTo>
                  <a:lnTo>
                    <a:pt x="70536" y="289157"/>
                  </a:lnTo>
                  <a:lnTo>
                    <a:pt x="92570" y="280592"/>
                  </a:lnTo>
                  <a:lnTo>
                    <a:pt x="102658" y="280648"/>
                  </a:lnTo>
                  <a:lnTo>
                    <a:pt x="120105" y="286949"/>
                  </a:lnTo>
                  <a:lnTo>
                    <a:pt x="132539" y="300668"/>
                  </a:lnTo>
                  <a:lnTo>
                    <a:pt x="150053" y="343661"/>
                  </a:lnTo>
                  <a:lnTo>
                    <a:pt x="164777" y="404449"/>
                  </a:lnTo>
                  <a:lnTo>
                    <a:pt x="175831" y="462730"/>
                  </a:lnTo>
                  <a:lnTo>
                    <a:pt x="176882" y="476942"/>
                  </a:lnTo>
                  <a:lnTo>
                    <a:pt x="178753" y="482908"/>
                  </a:lnTo>
                  <a:lnTo>
                    <a:pt x="181169" y="483376"/>
                  </a:lnTo>
                  <a:lnTo>
                    <a:pt x="183951" y="480178"/>
                  </a:lnTo>
                  <a:lnTo>
                    <a:pt x="203679" y="421316"/>
                  </a:lnTo>
                  <a:lnTo>
                    <a:pt x="219706" y="395196"/>
                  </a:lnTo>
                  <a:lnTo>
                    <a:pt x="250452" y="372639"/>
                  </a:lnTo>
                  <a:lnTo>
                    <a:pt x="305032" y="348448"/>
                  </a:lnTo>
                  <a:lnTo>
                    <a:pt x="315659" y="344603"/>
                  </a:lnTo>
                  <a:lnTo>
                    <a:pt x="330586" y="330971"/>
                  </a:lnTo>
                  <a:lnTo>
                    <a:pt x="336204" y="322423"/>
                  </a:lnTo>
                  <a:lnTo>
                    <a:pt x="339327" y="303566"/>
                  </a:lnTo>
                  <a:lnTo>
                    <a:pt x="338522" y="293624"/>
                  </a:lnTo>
                  <a:lnTo>
                    <a:pt x="328269" y="276339"/>
                  </a:lnTo>
                  <a:lnTo>
                    <a:pt x="320621" y="268454"/>
                  </a:lnTo>
                  <a:lnTo>
                    <a:pt x="309674" y="264367"/>
                  </a:lnTo>
                  <a:lnTo>
                    <a:pt x="281912" y="262946"/>
                  </a:lnTo>
                  <a:lnTo>
                    <a:pt x="244577" y="274312"/>
                  </a:lnTo>
                  <a:lnTo>
                    <a:pt x="225294" y="292322"/>
                  </a:lnTo>
                  <a:lnTo>
                    <a:pt x="204404" y="328769"/>
                  </a:lnTo>
                  <a:lnTo>
                    <a:pt x="197301" y="354350"/>
                  </a:lnTo>
                  <a:lnTo>
                    <a:pt x="202273" y="402488"/>
                  </a:lnTo>
                  <a:lnTo>
                    <a:pt x="214520" y="451121"/>
                  </a:lnTo>
                  <a:lnTo>
                    <a:pt x="220223" y="459844"/>
                  </a:lnTo>
                  <a:lnTo>
                    <a:pt x="235917" y="472657"/>
                  </a:lnTo>
                  <a:lnTo>
                    <a:pt x="270073" y="486447"/>
                  </a:lnTo>
                  <a:lnTo>
                    <a:pt x="324875" y="485401"/>
                  </a:lnTo>
                  <a:lnTo>
                    <a:pt x="336912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31878" y="462438"/>
              <a:ext cx="142527" cy="400899"/>
            </a:xfrm>
            <a:custGeom>
              <a:avLst/>
              <a:gdLst/>
              <a:ahLst/>
              <a:cxnLst/>
              <a:rect l="0" t="0" r="0" b="0"/>
              <a:pathLst>
                <a:path w="142527" h="400899">
                  <a:moveTo>
                    <a:pt x="68826" y="400898"/>
                  </a:moveTo>
                  <a:lnTo>
                    <a:pt x="57374" y="351968"/>
                  </a:lnTo>
                  <a:lnTo>
                    <a:pt x="44077" y="292837"/>
                  </a:lnTo>
                  <a:lnTo>
                    <a:pt x="26688" y="230344"/>
                  </a:lnTo>
                  <a:lnTo>
                    <a:pt x="12669" y="175876"/>
                  </a:lnTo>
                  <a:lnTo>
                    <a:pt x="5871" y="120057"/>
                  </a:lnTo>
                  <a:lnTo>
                    <a:pt x="0" y="79170"/>
                  </a:lnTo>
                  <a:lnTo>
                    <a:pt x="2362" y="55527"/>
                  </a:lnTo>
                  <a:lnTo>
                    <a:pt x="10431" y="36440"/>
                  </a:lnTo>
                  <a:lnTo>
                    <a:pt x="22986" y="20158"/>
                  </a:lnTo>
                  <a:lnTo>
                    <a:pt x="40264" y="5123"/>
                  </a:lnTo>
                  <a:lnTo>
                    <a:pt x="65881" y="0"/>
                  </a:lnTo>
                  <a:lnTo>
                    <a:pt x="126713" y="7944"/>
                  </a:lnTo>
                  <a:lnTo>
                    <a:pt x="142526" y="11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95419" y="663295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46167" y="17958"/>
                  </a:lnTo>
                  <a:lnTo>
                    <a:pt x="82950" y="37471"/>
                  </a:lnTo>
                  <a:lnTo>
                    <a:pt x="22507" y="4709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00150" y="733081"/>
              <a:ext cx="155826" cy="146829"/>
            </a:xfrm>
            <a:custGeom>
              <a:avLst/>
              <a:gdLst/>
              <a:ahLst/>
              <a:cxnLst/>
              <a:rect l="0" t="0" r="0" b="0"/>
              <a:pathLst>
                <a:path w="155826" h="146829">
                  <a:moveTo>
                    <a:pt x="100596" y="24970"/>
                  </a:moveTo>
                  <a:lnTo>
                    <a:pt x="82615" y="9329"/>
                  </a:lnTo>
                  <a:lnTo>
                    <a:pt x="65698" y="1251"/>
                  </a:lnTo>
                  <a:lnTo>
                    <a:pt x="46481" y="0"/>
                  </a:lnTo>
                  <a:lnTo>
                    <a:pt x="27412" y="4514"/>
                  </a:lnTo>
                  <a:lnTo>
                    <a:pt x="11138" y="14319"/>
                  </a:lnTo>
                  <a:lnTo>
                    <a:pt x="5862" y="22549"/>
                  </a:lnTo>
                  <a:lnTo>
                    <a:pt x="0" y="44171"/>
                  </a:lnTo>
                  <a:lnTo>
                    <a:pt x="2290" y="82652"/>
                  </a:lnTo>
                  <a:lnTo>
                    <a:pt x="10501" y="103639"/>
                  </a:lnTo>
                  <a:lnTo>
                    <a:pt x="23119" y="120765"/>
                  </a:lnTo>
                  <a:lnTo>
                    <a:pt x="40425" y="136176"/>
                  </a:lnTo>
                  <a:lnTo>
                    <a:pt x="62935" y="144585"/>
                  </a:lnTo>
                  <a:lnTo>
                    <a:pt x="75489" y="146828"/>
                  </a:lnTo>
                  <a:lnTo>
                    <a:pt x="95676" y="143080"/>
                  </a:lnTo>
                  <a:lnTo>
                    <a:pt x="123315" y="124697"/>
                  </a:lnTo>
                  <a:lnTo>
                    <a:pt x="141109" y="106728"/>
                  </a:lnTo>
                  <a:lnTo>
                    <a:pt x="152916" y="87043"/>
                  </a:lnTo>
                  <a:lnTo>
                    <a:pt x="155825" y="63477"/>
                  </a:lnTo>
                  <a:lnTo>
                    <a:pt x="152048" y="39745"/>
                  </a:lnTo>
                  <a:lnTo>
                    <a:pt x="142571" y="21398"/>
                  </a:lnTo>
                  <a:lnTo>
                    <a:pt x="136768" y="15570"/>
                  </a:lnTo>
                  <a:lnTo>
                    <a:pt x="111124" y="3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84974" y="505367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5589" y="62093"/>
                  </a:lnTo>
                  <a:lnTo>
                    <a:pt x="14654" y="116794"/>
                  </a:lnTo>
                  <a:lnTo>
                    <a:pt x="24749" y="179275"/>
                  </a:lnTo>
                  <a:lnTo>
                    <a:pt x="35149" y="236653"/>
                  </a:lnTo>
                  <a:lnTo>
                    <a:pt x="40738" y="300037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79730" y="484310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3120" y="52051"/>
                  </a:lnTo>
                  <a:lnTo>
                    <a:pt x="11453" y="108229"/>
                  </a:lnTo>
                  <a:lnTo>
                    <a:pt x="18212" y="163090"/>
                  </a:lnTo>
                  <a:lnTo>
                    <a:pt x="26084" y="217959"/>
                  </a:lnTo>
                  <a:lnTo>
                    <a:pt x="31669" y="270998"/>
                  </a:lnTo>
                  <a:lnTo>
                    <a:pt x="42824" y="326535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97344" y="684352"/>
              <a:ext cx="96925" cy="210570"/>
            </a:xfrm>
            <a:custGeom>
              <a:avLst/>
              <a:gdLst/>
              <a:ahLst/>
              <a:cxnLst/>
              <a:rect l="0" t="0" r="0" b="0"/>
              <a:pathLst>
                <a:path w="96925" h="210570">
                  <a:moveTo>
                    <a:pt x="61371" y="0"/>
                  </a:moveTo>
                  <a:lnTo>
                    <a:pt x="18709" y="54114"/>
                  </a:lnTo>
                  <a:lnTo>
                    <a:pt x="7315" y="75523"/>
                  </a:lnTo>
                  <a:lnTo>
                    <a:pt x="0" y="127395"/>
                  </a:lnTo>
                  <a:lnTo>
                    <a:pt x="1853" y="165648"/>
                  </a:lnTo>
                  <a:lnTo>
                    <a:pt x="8012" y="187095"/>
                  </a:lnTo>
                  <a:lnTo>
                    <a:pt x="18549" y="204426"/>
                  </a:lnTo>
                  <a:lnTo>
                    <a:pt x="25804" y="208814"/>
                  </a:lnTo>
                  <a:lnTo>
                    <a:pt x="43223" y="210569"/>
                  </a:lnTo>
                  <a:lnTo>
                    <a:pt x="59544" y="204330"/>
                  </a:lnTo>
                  <a:lnTo>
                    <a:pt x="67172" y="199391"/>
                  </a:lnTo>
                  <a:lnTo>
                    <a:pt x="78767" y="184544"/>
                  </a:lnTo>
                  <a:lnTo>
                    <a:pt x="95742" y="146417"/>
                  </a:lnTo>
                  <a:lnTo>
                    <a:pt x="96924" y="125906"/>
                  </a:lnTo>
                  <a:lnTo>
                    <a:pt x="81852" y="63132"/>
                  </a:lnTo>
                  <a:lnTo>
                    <a:pt x="75153" y="45606"/>
                  </a:lnTo>
                  <a:lnTo>
                    <a:pt x="61371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32414" y="694880"/>
              <a:ext cx="250386" cy="191012"/>
            </a:xfrm>
            <a:custGeom>
              <a:avLst/>
              <a:gdLst/>
              <a:ahLst/>
              <a:cxnLst/>
              <a:rect l="0" t="0" r="0" b="0"/>
              <a:pathLst>
                <a:path w="250386" h="191012">
                  <a:moveTo>
                    <a:pt x="0" y="10529"/>
                  </a:moveTo>
                  <a:lnTo>
                    <a:pt x="8333" y="48007"/>
                  </a:lnTo>
                  <a:lnTo>
                    <a:pt x="15684" y="99430"/>
                  </a:lnTo>
                  <a:lnTo>
                    <a:pt x="34922" y="157157"/>
                  </a:lnTo>
                  <a:lnTo>
                    <a:pt x="40829" y="167942"/>
                  </a:lnTo>
                  <a:lnTo>
                    <a:pt x="49446" y="175133"/>
                  </a:lnTo>
                  <a:lnTo>
                    <a:pt x="71499" y="183122"/>
                  </a:lnTo>
                  <a:lnTo>
                    <a:pt x="81591" y="181743"/>
                  </a:lnTo>
                  <a:lnTo>
                    <a:pt x="99044" y="170852"/>
                  </a:lnTo>
                  <a:lnTo>
                    <a:pt x="111480" y="151194"/>
                  </a:lnTo>
                  <a:lnTo>
                    <a:pt x="119737" y="126859"/>
                  </a:lnTo>
                  <a:lnTo>
                    <a:pt x="123407" y="100446"/>
                  </a:lnTo>
                  <a:lnTo>
                    <a:pt x="125555" y="97380"/>
                  </a:lnTo>
                  <a:lnTo>
                    <a:pt x="128157" y="101185"/>
                  </a:lnTo>
                  <a:lnTo>
                    <a:pt x="152534" y="154312"/>
                  </a:lnTo>
                  <a:lnTo>
                    <a:pt x="165669" y="172308"/>
                  </a:lnTo>
                  <a:lnTo>
                    <a:pt x="182425" y="184986"/>
                  </a:lnTo>
                  <a:lnTo>
                    <a:pt x="191807" y="190005"/>
                  </a:lnTo>
                  <a:lnTo>
                    <a:pt x="200401" y="191011"/>
                  </a:lnTo>
                  <a:lnTo>
                    <a:pt x="216189" y="185889"/>
                  </a:lnTo>
                  <a:lnTo>
                    <a:pt x="227885" y="172695"/>
                  </a:lnTo>
                  <a:lnTo>
                    <a:pt x="244926" y="130039"/>
                  </a:lnTo>
                  <a:lnTo>
                    <a:pt x="250385" y="90263"/>
                  </a:lnTo>
                  <a:lnTo>
                    <a:pt x="244048" y="32381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58798" y="758051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19" y="42692"/>
                  </a:lnTo>
                  <a:lnTo>
                    <a:pt x="10722" y="10089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58798" y="61065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74611" y="693338"/>
              <a:ext cx="147400" cy="180528"/>
            </a:xfrm>
            <a:custGeom>
              <a:avLst/>
              <a:gdLst/>
              <a:ahLst/>
              <a:cxnLst/>
              <a:rect l="0" t="0" r="0" b="0"/>
              <a:pathLst>
                <a:path w="147400" h="180528">
                  <a:moveTo>
                    <a:pt x="0" y="106827"/>
                  </a:moveTo>
                  <a:lnTo>
                    <a:pt x="14654" y="150790"/>
                  </a:lnTo>
                  <a:lnTo>
                    <a:pt x="15619" y="151344"/>
                  </a:lnTo>
                  <a:lnTo>
                    <a:pt x="11430" y="100630"/>
                  </a:lnTo>
                  <a:lnTo>
                    <a:pt x="11877" y="47805"/>
                  </a:lnTo>
                  <a:lnTo>
                    <a:pt x="16197" y="24443"/>
                  </a:lnTo>
                  <a:lnTo>
                    <a:pt x="21326" y="15640"/>
                  </a:lnTo>
                  <a:lnTo>
                    <a:pt x="36384" y="2739"/>
                  </a:lnTo>
                  <a:lnTo>
                    <a:pt x="45313" y="0"/>
                  </a:lnTo>
                  <a:lnTo>
                    <a:pt x="64593" y="77"/>
                  </a:lnTo>
                  <a:lnTo>
                    <a:pt x="81741" y="10250"/>
                  </a:lnTo>
                  <a:lnTo>
                    <a:pt x="111813" y="45376"/>
                  </a:lnTo>
                  <a:lnTo>
                    <a:pt x="135881" y="104859"/>
                  </a:lnTo>
                  <a:lnTo>
                    <a:pt x="143986" y="140949"/>
                  </a:lnTo>
                  <a:lnTo>
                    <a:pt x="147399" y="180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79896" y="705905"/>
              <a:ext cx="214499" cy="357474"/>
            </a:xfrm>
            <a:custGeom>
              <a:avLst/>
              <a:gdLst/>
              <a:ahLst/>
              <a:cxnLst/>
              <a:rect l="0" t="0" r="0" b="0"/>
              <a:pathLst>
                <a:path w="214499" h="357474">
                  <a:moveTo>
                    <a:pt x="168456" y="146903"/>
                  </a:moveTo>
                  <a:lnTo>
                    <a:pt x="192175" y="102940"/>
                  </a:lnTo>
                  <a:lnTo>
                    <a:pt x="197711" y="67066"/>
                  </a:lnTo>
                  <a:lnTo>
                    <a:pt x="193762" y="26801"/>
                  </a:lnTo>
                  <a:lnTo>
                    <a:pt x="188836" y="16532"/>
                  </a:lnTo>
                  <a:lnTo>
                    <a:pt x="174004" y="2003"/>
                  </a:lnTo>
                  <a:lnTo>
                    <a:pt x="166306" y="0"/>
                  </a:lnTo>
                  <a:lnTo>
                    <a:pt x="158834" y="1004"/>
                  </a:lnTo>
                  <a:lnTo>
                    <a:pt x="151513" y="4014"/>
                  </a:lnTo>
                  <a:lnTo>
                    <a:pt x="130030" y="25017"/>
                  </a:lnTo>
                  <a:lnTo>
                    <a:pt x="114437" y="64645"/>
                  </a:lnTo>
                  <a:lnTo>
                    <a:pt x="107997" y="107842"/>
                  </a:lnTo>
                  <a:lnTo>
                    <a:pt x="111678" y="144688"/>
                  </a:lnTo>
                  <a:lnTo>
                    <a:pt x="120215" y="163856"/>
                  </a:lnTo>
                  <a:lnTo>
                    <a:pt x="125767" y="172243"/>
                  </a:lnTo>
                  <a:lnTo>
                    <a:pt x="131807" y="175494"/>
                  </a:lnTo>
                  <a:lnTo>
                    <a:pt x="138174" y="175323"/>
                  </a:lnTo>
                  <a:lnTo>
                    <a:pt x="151488" y="168893"/>
                  </a:lnTo>
                  <a:lnTo>
                    <a:pt x="165204" y="158236"/>
                  </a:lnTo>
                  <a:lnTo>
                    <a:pt x="180490" y="133493"/>
                  </a:lnTo>
                  <a:lnTo>
                    <a:pt x="184668" y="133284"/>
                  </a:lnTo>
                  <a:lnTo>
                    <a:pt x="188623" y="138993"/>
                  </a:lnTo>
                  <a:lnTo>
                    <a:pt x="194966" y="159765"/>
                  </a:lnTo>
                  <a:lnTo>
                    <a:pt x="202159" y="211228"/>
                  </a:lnTo>
                  <a:lnTo>
                    <a:pt x="214498" y="266454"/>
                  </a:lnTo>
                  <a:lnTo>
                    <a:pt x="213554" y="308407"/>
                  </a:lnTo>
                  <a:lnTo>
                    <a:pt x="209050" y="318913"/>
                  </a:lnTo>
                  <a:lnTo>
                    <a:pt x="194686" y="333706"/>
                  </a:lnTo>
                  <a:lnTo>
                    <a:pt x="166870" y="348611"/>
                  </a:lnTo>
                  <a:lnTo>
                    <a:pt x="116453" y="355722"/>
                  </a:lnTo>
                  <a:lnTo>
                    <a:pt x="54502" y="357127"/>
                  </a:lnTo>
                  <a:lnTo>
                    <a:pt x="0" y="357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32621" y="728066"/>
              <a:ext cx="147401" cy="166857"/>
            </a:xfrm>
            <a:custGeom>
              <a:avLst/>
              <a:gdLst/>
              <a:ahLst/>
              <a:cxnLst/>
              <a:rect l="0" t="0" r="0" b="0"/>
              <a:pathLst>
                <a:path w="147401" h="166857">
                  <a:moveTo>
                    <a:pt x="0" y="51042"/>
                  </a:moveTo>
                  <a:lnTo>
                    <a:pt x="8334" y="105187"/>
                  </a:lnTo>
                  <a:lnTo>
                    <a:pt x="10095" y="160133"/>
                  </a:lnTo>
                  <a:lnTo>
                    <a:pt x="9070" y="165884"/>
                  </a:lnTo>
                  <a:lnTo>
                    <a:pt x="7217" y="166208"/>
                  </a:lnTo>
                  <a:lnTo>
                    <a:pt x="4811" y="162914"/>
                  </a:lnTo>
                  <a:lnTo>
                    <a:pt x="634" y="99931"/>
                  </a:lnTo>
                  <a:lnTo>
                    <a:pt x="5715" y="43932"/>
                  </a:lnTo>
                  <a:lnTo>
                    <a:pt x="20281" y="9941"/>
                  </a:lnTo>
                  <a:lnTo>
                    <a:pt x="28728" y="3754"/>
                  </a:lnTo>
                  <a:lnTo>
                    <a:pt x="50593" y="0"/>
                  </a:lnTo>
                  <a:lnTo>
                    <a:pt x="69669" y="5350"/>
                  </a:lnTo>
                  <a:lnTo>
                    <a:pt x="78032" y="10052"/>
                  </a:lnTo>
                  <a:lnTo>
                    <a:pt x="100980" y="39027"/>
                  </a:lnTo>
                  <a:lnTo>
                    <a:pt x="125313" y="92961"/>
                  </a:lnTo>
                  <a:lnTo>
                    <a:pt x="144190" y="150071"/>
                  </a:lnTo>
                  <a:lnTo>
                    <a:pt x="147400" y="166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15292" y="724497"/>
              <a:ext cx="117099" cy="189797"/>
            </a:xfrm>
            <a:custGeom>
              <a:avLst/>
              <a:gdLst/>
              <a:ahLst/>
              <a:cxnLst/>
              <a:rect l="0" t="0" r="0" b="0"/>
              <a:pathLst>
                <a:path w="117099" h="189797">
                  <a:moveTo>
                    <a:pt x="112127" y="33554"/>
                  </a:moveTo>
                  <a:lnTo>
                    <a:pt x="100949" y="16787"/>
                  </a:lnTo>
                  <a:lnTo>
                    <a:pt x="82983" y="5435"/>
                  </a:lnTo>
                  <a:lnTo>
                    <a:pt x="71641" y="770"/>
                  </a:lnTo>
                  <a:lnTo>
                    <a:pt x="60570" y="0"/>
                  </a:lnTo>
                  <a:lnTo>
                    <a:pt x="38910" y="5383"/>
                  </a:lnTo>
                  <a:lnTo>
                    <a:pt x="23825" y="18694"/>
                  </a:lnTo>
                  <a:lnTo>
                    <a:pt x="8755" y="49038"/>
                  </a:lnTo>
                  <a:lnTo>
                    <a:pt x="0" y="87665"/>
                  </a:lnTo>
                  <a:lnTo>
                    <a:pt x="526" y="125626"/>
                  </a:lnTo>
                  <a:lnTo>
                    <a:pt x="6374" y="147005"/>
                  </a:lnTo>
                  <a:lnTo>
                    <a:pt x="16773" y="164305"/>
                  </a:lnTo>
                  <a:lnTo>
                    <a:pt x="46960" y="187199"/>
                  </a:lnTo>
                  <a:lnTo>
                    <a:pt x="58154" y="189796"/>
                  </a:lnTo>
                  <a:lnTo>
                    <a:pt x="79950" y="186443"/>
                  </a:lnTo>
                  <a:lnTo>
                    <a:pt x="98217" y="170915"/>
                  </a:lnTo>
                  <a:lnTo>
                    <a:pt x="106363" y="160223"/>
                  </a:lnTo>
                  <a:lnTo>
                    <a:pt x="115414" y="132746"/>
                  </a:lnTo>
                  <a:lnTo>
                    <a:pt x="117098" y="103376"/>
                  </a:lnTo>
                  <a:lnTo>
                    <a:pt x="102234" y="59044"/>
                  </a:lnTo>
                  <a:lnTo>
                    <a:pt x="91070" y="33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90590" y="747523"/>
              <a:ext cx="124045" cy="178985"/>
            </a:xfrm>
            <a:custGeom>
              <a:avLst/>
              <a:gdLst/>
              <a:ahLst/>
              <a:cxnLst/>
              <a:rect l="0" t="0" r="0" b="0"/>
              <a:pathLst>
                <a:path w="124045" h="178985">
                  <a:moveTo>
                    <a:pt x="0" y="10528"/>
                  </a:moveTo>
                  <a:lnTo>
                    <a:pt x="0" y="69145"/>
                  </a:lnTo>
                  <a:lnTo>
                    <a:pt x="9576" y="122149"/>
                  </a:lnTo>
                  <a:lnTo>
                    <a:pt x="32784" y="164508"/>
                  </a:lnTo>
                  <a:lnTo>
                    <a:pt x="39404" y="172843"/>
                  </a:lnTo>
                  <a:lnTo>
                    <a:pt x="47326" y="177230"/>
                  </a:lnTo>
                  <a:lnTo>
                    <a:pt x="65488" y="178984"/>
                  </a:lnTo>
                  <a:lnTo>
                    <a:pt x="82138" y="172745"/>
                  </a:lnTo>
                  <a:lnTo>
                    <a:pt x="89854" y="167806"/>
                  </a:lnTo>
                  <a:lnTo>
                    <a:pt x="101547" y="152959"/>
                  </a:lnTo>
                  <a:lnTo>
                    <a:pt x="118585" y="114832"/>
                  </a:lnTo>
                  <a:lnTo>
                    <a:pt x="124044" y="78348"/>
                  </a:lnTo>
                  <a:lnTo>
                    <a:pt x="117707" y="2478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61328" y="682838"/>
              <a:ext cx="176704" cy="180499"/>
            </a:xfrm>
            <a:custGeom>
              <a:avLst/>
              <a:gdLst/>
              <a:ahLst/>
              <a:cxnLst/>
              <a:rect l="0" t="0" r="0" b="0"/>
              <a:pathLst>
                <a:path w="176704" h="180499">
                  <a:moveTo>
                    <a:pt x="8247" y="64685"/>
                  </a:moveTo>
                  <a:lnTo>
                    <a:pt x="25036" y="128135"/>
                  </a:lnTo>
                  <a:lnTo>
                    <a:pt x="27407" y="159176"/>
                  </a:lnTo>
                  <a:lnTo>
                    <a:pt x="25700" y="166283"/>
                  </a:lnTo>
                  <a:lnTo>
                    <a:pt x="22222" y="167512"/>
                  </a:lnTo>
                  <a:lnTo>
                    <a:pt x="17564" y="164822"/>
                  </a:lnTo>
                  <a:lnTo>
                    <a:pt x="9269" y="146235"/>
                  </a:lnTo>
                  <a:lnTo>
                    <a:pt x="0" y="86643"/>
                  </a:lnTo>
                  <a:lnTo>
                    <a:pt x="4972" y="59236"/>
                  </a:lnTo>
                  <a:lnTo>
                    <a:pt x="20925" y="27195"/>
                  </a:lnTo>
                  <a:lnTo>
                    <a:pt x="34939" y="11758"/>
                  </a:lnTo>
                  <a:lnTo>
                    <a:pt x="52866" y="998"/>
                  </a:lnTo>
                  <a:lnTo>
                    <a:pt x="63729" y="0"/>
                  </a:lnTo>
                  <a:lnTo>
                    <a:pt x="88278" y="5130"/>
                  </a:lnTo>
                  <a:lnTo>
                    <a:pt x="108548" y="21449"/>
                  </a:lnTo>
                  <a:lnTo>
                    <a:pt x="140623" y="70052"/>
                  </a:lnTo>
                  <a:lnTo>
                    <a:pt x="161084" y="123544"/>
                  </a:lnTo>
                  <a:lnTo>
                    <a:pt x="176703" y="180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87544" y="618408"/>
              <a:ext cx="140859" cy="252093"/>
            </a:xfrm>
            <a:custGeom>
              <a:avLst/>
              <a:gdLst/>
              <a:ahLst/>
              <a:cxnLst/>
              <a:rect l="0" t="0" r="0" b="0"/>
              <a:pathLst>
                <a:path w="140859" h="252093">
                  <a:moveTo>
                    <a:pt x="108415" y="13301"/>
                  </a:moveTo>
                  <a:lnTo>
                    <a:pt x="97236" y="2123"/>
                  </a:lnTo>
                  <a:lnTo>
                    <a:pt x="90434" y="0"/>
                  </a:lnTo>
                  <a:lnTo>
                    <a:pt x="64093" y="2601"/>
                  </a:lnTo>
                  <a:lnTo>
                    <a:pt x="44262" y="7766"/>
                  </a:lnTo>
                  <a:lnTo>
                    <a:pt x="26870" y="20200"/>
                  </a:lnTo>
                  <a:lnTo>
                    <a:pt x="12511" y="37424"/>
                  </a:lnTo>
                  <a:lnTo>
                    <a:pt x="2230" y="56778"/>
                  </a:lnTo>
                  <a:lnTo>
                    <a:pt x="0" y="77078"/>
                  </a:lnTo>
                  <a:lnTo>
                    <a:pt x="1043" y="87405"/>
                  </a:lnTo>
                  <a:lnTo>
                    <a:pt x="5248" y="95459"/>
                  </a:lnTo>
                  <a:lnTo>
                    <a:pt x="19279" y="107528"/>
                  </a:lnTo>
                  <a:lnTo>
                    <a:pt x="75374" y="131702"/>
                  </a:lnTo>
                  <a:lnTo>
                    <a:pt x="96069" y="145473"/>
                  </a:lnTo>
                  <a:lnTo>
                    <a:pt x="135790" y="193054"/>
                  </a:lnTo>
                  <a:lnTo>
                    <a:pt x="140858" y="213684"/>
                  </a:lnTo>
                  <a:lnTo>
                    <a:pt x="140572" y="224099"/>
                  </a:lnTo>
                  <a:lnTo>
                    <a:pt x="136872" y="232212"/>
                  </a:lnTo>
                  <a:lnTo>
                    <a:pt x="123402" y="244346"/>
                  </a:lnTo>
                  <a:lnTo>
                    <a:pt x="102598" y="250519"/>
                  </a:lnTo>
                  <a:lnTo>
                    <a:pt x="78923" y="252092"/>
                  </a:lnTo>
                  <a:lnTo>
                    <a:pt x="34715" y="244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22300" y="642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43357" y="758051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3253" y="1031792"/>
              <a:ext cx="5601162" cy="221100"/>
            </a:xfrm>
            <a:custGeom>
              <a:avLst/>
              <a:gdLst/>
              <a:ahLst/>
              <a:cxnLst/>
              <a:rect l="0" t="0" r="0" b="0"/>
              <a:pathLst>
                <a:path w="5601162" h="221100">
                  <a:moveTo>
                    <a:pt x="5601161" y="0"/>
                  </a:moveTo>
                  <a:lnTo>
                    <a:pt x="5555380" y="47876"/>
                  </a:lnTo>
                  <a:lnTo>
                    <a:pt x="5546074" y="52974"/>
                  </a:lnTo>
                  <a:lnTo>
                    <a:pt x="5526375" y="55520"/>
                  </a:lnTo>
                  <a:lnTo>
                    <a:pt x="5505922" y="51582"/>
                  </a:lnTo>
                  <a:lnTo>
                    <a:pt x="5453699" y="29092"/>
                  </a:lnTo>
                  <a:lnTo>
                    <a:pt x="5432677" y="27748"/>
                  </a:lnTo>
                  <a:lnTo>
                    <a:pt x="5369532" y="42702"/>
                  </a:lnTo>
                  <a:lnTo>
                    <a:pt x="5316892" y="57399"/>
                  </a:lnTo>
                  <a:lnTo>
                    <a:pt x="5274778" y="50809"/>
                  </a:lnTo>
                  <a:lnTo>
                    <a:pt x="5212560" y="34854"/>
                  </a:lnTo>
                  <a:lnTo>
                    <a:pt x="5150357" y="21010"/>
                  </a:lnTo>
                  <a:lnTo>
                    <a:pt x="5098253" y="7010"/>
                  </a:lnTo>
                  <a:lnTo>
                    <a:pt x="5059347" y="7666"/>
                  </a:lnTo>
                  <a:lnTo>
                    <a:pt x="5005449" y="18369"/>
                  </a:lnTo>
                  <a:lnTo>
                    <a:pt x="4953555" y="31748"/>
                  </a:lnTo>
                  <a:lnTo>
                    <a:pt x="4893262" y="40067"/>
                  </a:lnTo>
                  <a:lnTo>
                    <a:pt x="4833639" y="30392"/>
                  </a:lnTo>
                  <a:lnTo>
                    <a:pt x="4780078" y="13881"/>
                  </a:lnTo>
                  <a:lnTo>
                    <a:pt x="4731613" y="3089"/>
                  </a:lnTo>
                  <a:lnTo>
                    <a:pt x="4680222" y="4035"/>
                  </a:lnTo>
                  <a:lnTo>
                    <a:pt x="4623661" y="14844"/>
                  </a:lnTo>
                  <a:lnTo>
                    <a:pt x="4563325" y="39457"/>
                  </a:lnTo>
                  <a:lnTo>
                    <a:pt x="4500549" y="62359"/>
                  </a:lnTo>
                  <a:lnTo>
                    <a:pt x="4466253" y="67490"/>
                  </a:lnTo>
                  <a:lnTo>
                    <a:pt x="4423713" y="65871"/>
                  </a:lnTo>
                  <a:lnTo>
                    <a:pt x="4377511" y="55012"/>
                  </a:lnTo>
                  <a:lnTo>
                    <a:pt x="4317940" y="35407"/>
                  </a:lnTo>
                  <a:lnTo>
                    <a:pt x="4260780" y="23892"/>
                  </a:lnTo>
                  <a:lnTo>
                    <a:pt x="4201724" y="21897"/>
                  </a:lnTo>
                  <a:lnTo>
                    <a:pt x="4156016" y="24550"/>
                  </a:lnTo>
                  <a:lnTo>
                    <a:pt x="4108406" y="29629"/>
                  </a:lnTo>
                  <a:lnTo>
                    <a:pt x="4059950" y="35785"/>
                  </a:lnTo>
                  <a:lnTo>
                    <a:pt x="4003399" y="45828"/>
                  </a:lnTo>
                  <a:lnTo>
                    <a:pt x="3940240" y="50624"/>
                  </a:lnTo>
                  <a:lnTo>
                    <a:pt x="3886431" y="52045"/>
                  </a:lnTo>
                  <a:lnTo>
                    <a:pt x="3826327" y="51355"/>
                  </a:lnTo>
                  <a:lnTo>
                    <a:pt x="3769395" y="44286"/>
                  </a:lnTo>
                  <a:lnTo>
                    <a:pt x="3713088" y="36954"/>
                  </a:lnTo>
                  <a:lnTo>
                    <a:pt x="3656906" y="32646"/>
                  </a:lnTo>
                  <a:lnTo>
                    <a:pt x="3600748" y="28676"/>
                  </a:lnTo>
                  <a:lnTo>
                    <a:pt x="3544595" y="22562"/>
                  </a:lnTo>
                  <a:lnTo>
                    <a:pt x="3481207" y="21355"/>
                  </a:lnTo>
                  <a:lnTo>
                    <a:pt x="3422413" y="24236"/>
                  </a:lnTo>
                  <a:lnTo>
                    <a:pt x="3365739" y="35723"/>
                  </a:lnTo>
                  <a:lnTo>
                    <a:pt x="3302248" y="42022"/>
                  </a:lnTo>
                  <a:lnTo>
                    <a:pt x="3243433" y="50198"/>
                  </a:lnTo>
                  <a:lnTo>
                    <a:pt x="3186755" y="57749"/>
                  </a:lnTo>
                  <a:lnTo>
                    <a:pt x="3129330" y="63270"/>
                  </a:lnTo>
                  <a:lnTo>
                    <a:pt x="3065993" y="71293"/>
                  </a:lnTo>
                  <a:lnTo>
                    <a:pt x="3008076" y="73224"/>
                  </a:lnTo>
                  <a:lnTo>
                    <a:pt x="2960067" y="67970"/>
                  </a:lnTo>
                  <a:lnTo>
                    <a:pt x="2898678" y="64119"/>
                  </a:lnTo>
                  <a:lnTo>
                    <a:pt x="2848624" y="63452"/>
                  </a:lnTo>
                  <a:lnTo>
                    <a:pt x="2797918" y="64424"/>
                  </a:lnTo>
                  <a:lnTo>
                    <a:pt x="2735151" y="71521"/>
                  </a:lnTo>
                  <a:lnTo>
                    <a:pt x="2684098" y="76174"/>
                  </a:lnTo>
                  <a:lnTo>
                    <a:pt x="2635046" y="84961"/>
                  </a:lnTo>
                  <a:lnTo>
                    <a:pt x="2587757" y="94974"/>
                  </a:lnTo>
                  <a:lnTo>
                    <a:pt x="2524965" y="108838"/>
                  </a:lnTo>
                  <a:lnTo>
                    <a:pt x="2476111" y="113747"/>
                  </a:lnTo>
                  <a:lnTo>
                    <a:pt x="2424592" y="120791"/>
                  </a:lnTo>
                  <a:lnTo>
                    <a:pt x="2372282" y="124697"/>
                  </a:lnTo>
                  <a:lnTo>
                    <a:pt x="2309440" y="124847"/>
                  </a:lnTo>
                  <a:lnTo>
                    <a:pt x="2259134" y="119010"/>
                  </a:lnTo>
                  <a:lnTo>
                    <a:pt x="2208354" y="116761"/>
                  </a:lnTo>
                  <a:lnTo>
                    <a:pt x="2145561" y="119120"/>
                  </a:lnTo>
                  <a:lnTo>
                    <a:pt x="2082768" y="124916"/>
                  </a:lnTo>
                  <a:lnTo>
                    <a:pt x="2033915" y="125920"/>
                  </a:lnTo>
                  <a:lnTo>
                    <a:pt x="1972240" y="127429"/>
                  </a:lnTo>
                  <a:lnTo>
                    <a:pt x="1923307" y="133553"/>
                  </a:lnTo>
                  <a:lnTo>
                    <a:pt x="1861138" y="136215"/>
                  </a:lnTo>
                  <a:lnTo>
                    <a:pt x="1810189" y="139796"/>
                  </a:lnTo>
                  <a:lnTo>
                    <a:pt x="1758048" y="145147"/>
                  </a:lnTo>
                  <a:lnTo>
                    <a:pt x="1708674" y="146732"/>
                  </a:lnTo>
                  <a:lnTo>
                    <a:pt x="1661289" y="147202"/>
                  </a:lnTo>
                  <a:lnTo>
                    <a:pt x="1598465" y="147360"/>
                  </a:lnTo>
                  <a:lnTo>
                    <a:pt x="1539825" y="154627"/>
                  </a:lnTo>
                  <a:lnTo>
                    <a:pt x="1491417" y="158120"/>
                  </a:lnTo>
                  <a:lnTo>
                    <a:pt x="1432546" y="166068"/>
                  </a:lnTo>
                  <a:lnTo>
                    <a:pt x="1370267" y="173574"/>
                  </a:lnTo>
                  <a:lnTo>
                    <a:pt x="1308876" y="177916"/>
                  </a:lnTo>
                  <a:lnTo>
                    <a:pt x="1258821" y="178668"/>
                  </a:lnTo>
                  <a:lnTo>
                    <a:pt x="1208115" y="178891"/>
                  </a:lnTo>
                  <a:lnTo>
                    <a:pt x="1148467" y="178966"/>
                  </a:lnTo>
                  <a:lnTo>
                    <a:pt x="1086036" y="178981"/>
                  </a:lnTo>
                  <a:lnTo>
                    <a:pt x="1025783" y="178984"/>
                  </a:lnTo>
                  <a:lnTo>
                    <a:pt x="979450" y="178985"/>
                  </a:lnTo>
                  <a:lnTo>
                    <a:pt x="918928" y="180155"/>
                  </a:lnTo>
                  <a:lnTo>
                    <a:pt x="869800" y="186220"/>
                  </a:lnTo>
                  <a:lnTo>
                    <a:pt x="822098" y="189707"/>
                  </a:lnTo>
                  <a:lnTo>
                    <a:pt x="761171" y="196460"/>
                  </a:lnTo>
                  <a:lnTo>
                    <a:pt x="708414" y="198980"/>
                  </a:lnTo>
                  <a:lnTo>
                    <a:pt x="645988" y="199727"/>
                  </a:lnTo>
                  <a:lnTo>
                    <a:pt x="592787" y="199948"/>
                  </a:lnTo>
                  <a:lnTo>
                    <a:pt x="549680" y="200000"/>
                  </a:lnTo>
                  <a:lnTo>
                    <a:pt x="503226" y="200023"/>
                  </a:lnTo>
                  <a:lnTo>
                    <a:pt x="440393" y="200036"/>
                  </a:lnTo>
                  <a:lnTo>
                    <a:pt x="382829" y="194451"/>
                  </a:lnTo>
                  <a:lnTo>
                    <a:pt x="326918" y="191659"/>
                  </a:lnTo>
                  <a:lnTo>
                    <a:pt x="273120" y="197038"/>
                  </a:lnTo>
                  <a:lnTo>
                    <a:pt x="224164" y="199152"/>
                  </a:lnTo>
                  <a:lnTo>
                    <a:pt x="165075" y="200948"/>
                  </a:lnTo>
                  <a:lnTo>
                    <a:pt x="119770" y="205514"/>
                  </a:lnTo>
                  <a:lnTo>
                    <a:pt x="59404" y="20907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52766" y="1747730"/>
            <a:ext cx="1231836" cy="568540"/>
            <a:chOff x="652766" y="1747730"/>
            <a:chExt cx="1231836" cy="568540"/>
          </a:xfrm>
        </p:grpSpPr>
        <p:sp>
          <p:nvSpPr>
            <p:cNvPr id="37" name="Freeform 36"/>
            <p:cNvSpPr/>
            <p:nvPr/>
          </p:nvSpPr>
          <p:spPr>
            <a:xfrm>
              <a:off x="652766" y="1884601"/>
              <a:ext cx="129485" cy="305327"/>
            </a:xfrm>
            <a:custGeom>
              <a:avLst/>
              <a:gdLst/>
              <a:ahLst/>
              <a:cxnLst/>
              <a:rect l="0" t="0" r="0" b="0"/>
              <a:pathLst>
                <a:path w="129485" h="305327">
                  <a:moveTo>
                    <a:pt x="94757" y="0"/>
                  </a:moveTo>
                  <a:lnTo>
                    <a:pt x="85692" y="58617"/>
                  </a:lnTo>
                  <a:lnTo>
                    <a:pt x="94093" y="112791"/>
                  </a:lnTo>
                  <a:lnTo>
                    <a:pt x="113950" y="168552"/>
                  </a:lnTo>
                  <a:lnTo>
                    <a:pt x="129484" y="224627"/>
                  </a:lnTo>
                  <a:lnTo>
                    <a:pt x="129093" y="261138"/>
                  </a:lnTo>
                  <a:lnTo>
                    <a:pt x="124666" y="270018"/>
                  </a:lnTo>
                  <a:lnTo>
                    <a:pt x="110390" y="283005"/>
                  </a:lnTo>
                  <a:lnTo>
                    <a:pt x="77032" y="296892"/>
                  </a:lnTo>
                  <a:lnTo>
                    <a:pt x="19402" y="30421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7523" y="174773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9580" y="1810901"/>
              <a:ext cx="143677" cy="175552"/>
            </a:xfrm>
            <a:custGeom>
              <a:avLst/>
              <a:gdLst/>
              <a:ahLst/>
              <a:cxnLst/>
              <a:rect l="0" t="0" r="0" b="0"/>
              <a:pathLst>
                <a:path w="143677" h="175552">
                  <a:moveTo>
                    <a:pt x="87984" y="0"/>
                  </a:moveTo>
                  <a:lnTo>
                    <a:pt x="45293" y="14572"/>
                  </a:lnTo>
                  <a:lnTo>
                    <a:pt x="34957" y="20244"/>
                  </a:lnTo>
                  <a:lnTo>
                    <a:pt x="20353" y="35903"/>
                  </a:lnTo>
                  <a:lnTo>
                    <a:pt x="1445" y="74553"/>
                  </a:lnTo>
                  <a:lnTo>
                    <a:pt x="0" y="98255"/>
                  </a:lnTo>
                  <a:lnTo>
                    <a:pt x="8604" y="146010"/>
                  </a:lnTo>
                  <a:lnTo>
                    <a:pt x="14007" y="154662"/>
                  </a:lnTo>
                  <a:lnTo>
                    <a:pt x="29369" y="167395"/>
                  </a:lnTo>
                  <a:lnTo>
                    <a:pt x="51015" y="173834"/>
                  </a:lnTo>
                  <a:lnTo>
                    <a:pt x="63338" y="175551"/>
                  </a:lnTo>
                  <a:lnTo>
                    <a:pt x="86389" y="171219"/>
                  </a:lnTo>
                  <a:lnTo>
                    <a:pt x="115977" y="155627"/>
                  </a:lnTo>
                  <a:lnTo>
                    <a:pt x="130841" y="141697"/>
                  </a:lnTo>
                  <a:lnTo>
                    <a:pt x="141347" y="123808"/>
                  </a:lnTo>
                  <a:lnTo>
                    <a:pt x="143676" y="104159"/>
                  </a:lnTo>
                  <a:lnTo>
                    <a:pt x="139643" y="83727"/>
                  </a:lnTo>
                  <a:lnTo>
                    <a:pt x="125387" y="56004"/>
                  </a:lnTo>
                  <a:lnTo>
                    <a:pt x="10904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044069" y="1831958"/>
              <a:ext cx="129020" cy="147423"/>
            </a:xfrm>
            <a:custGeom>
              <a:avLst/>
              <a:gdLst/>
              <a:ahLst/>
              <a:cxnLst/>
              <a:rect l="0" t="0" r="0" b="0"/>
              <a:pathLst>
                <a:path w="129020" h="147423">
                  <a:moveTo>
                    <a:pt x="19309" y="0"/>
                  </a:moveTo>
                  <a:lnTo>
                    <a:pt x="8130" y="11178"/>
                  </a:lnTo>
                  <a:lnTo>
                    <a:pt x="2642" y="29145"/>
                  </a:lnTo>
                  <a:lnTo>
                    <a:pt x="0" y="91142"/>
                  </a:lnTo>
                  <a:lnTo>
                    <a:pt x="4098" y="114207"/>
                  </a:lnTo>
                  <a:lnTo>
                    <a:pt x="18571" y="141334"/>
                  </a:lnTo>
                  <a:lnTo>
                    <a:pt x="27006" y="145695"/>
                  </a:lnTo>
                  <a:lnTo>
                    <a:pt x="48856" y="147422"/>
                  </a:lnTo>
                  <a:lnTo>
                    <a:pt x="81876" y="141817"/>
                  </a:lnTo>
                  <a:lnTo>
                    <a:pt x="90266" y="136658"/>
                  </a:lnTo>
                  <a:lnTo>
                    <a:pt x="102708" y="121568"/>
                  </a:lnTo>
                  <a:lnTo>
                    <a:pt x="124022" y="64738"/>
                  </a:lnTo>
                  <a:lnTo>
                    <a:pt x="129019" y="42810"/>
                  </a:lnTo>
                  <a:lnTo>
                    <a:pt x="1245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52891" y="1789844"/>
              <a:ext cx="94757" cy="150986"/>
            </a:xfrm>
            <a:custGeom>
              <a:avLst/>
              <a:gdLst/>
              <a:ahLst/>
              <a:cxnLst/>
              <a:rect l="0" t="0" r="0" b="0"/>
              <a:pathLst>
                <a:path w="94757" h="150986">
                  <a:moveTo>
                    <a:pt x="0" y="63171"/>
                  </a:moveTo>
                  <a:lnTo>
                    <a:pt x="3119" y="105863"/>
                  </a:lnTo>
                  <a:lnTo>
                    <a:pt x="15618" y="150985"/>
                  </a:lnTo>
                  <a:lnTo>
                    <a:pt x="5840" y="122655"/>
                  </a:lnTo>
                  <a:lnTo>
                    <a:pt x="1730" y="88075"/>
                  </a:lnTo>
                  <a:lnTo>
                    <a:pt x="6102" y="53782"/>
                  </a:lnTo>
                  <a:lnTo>
                    <a:pt x="20395" y="26984"/>
                  </a:lnTo>
                  <a:lnTo>
                    <a:pt x="35971" y="14722"/>
                  </a:lnTo>
                  <a:lnTo>
                    <a:pt x="54591" y="654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02058" y="1789129"/>
              <a:ext cx="145632" cy="158644"/>
            </a:xfrm>
            <a:custGeom>
              <a:avLst/>
              <a:gdLst/>
              <a:ahLst/>
              <a:cxnLst/>
              <a:rect l="0" t="0" r="0" b="0"/>
              <a:pathLst>
                <a:path w="145632" h="158644">
                  <a:moveTo>
                    <a:pt x="8760" y="32301"/>
                  </a:moveTo>
                  <a:lnTo>
                    <a:pt x="11880" y="74992"/>
                  </a:lnTo>
                  <a:lnTo>
                    <a:pt x="14826" y="95728"/>
                  </a:lnTo>
                  <a:lnTo>
                    <a:pt x="12236" y="116643"/>
                  </a:lnTo>
                  <a:lnTo>
                    <a:pt x="9907" y="120114"/>
                  </a:lnTo>
                  <a:lnTo>
                    <a:pt x="7185" y="118919"/>
                  </a:lnTo>
                  <a:lnTo>
                    <a:pt x="4201" y="114613"/>
                  </a:lnTo>
                  <a:lnTo>
                    <a:pt x="0" y="86195"/>
                  </a:lnTo>
                  <a:lnTo>
                    <a:pt x="4345" y="53729"/>
                  </a:lnTo>
                  <a:lnTo>
                    <a:pt x="18630" y="21882"/>
                  </a:lnTo>
                  <a:lnTo>
                    <a:pt x="34204" y="7003"/>
                  </a:lnTo>
                  <a:lnTo>
                    <a:pt x="43270" y="1398"/>
                  </a:lnTo>
                  <a:lnTo>
                    <a:pt x="52824" y="0"/>
                  </a:lnTo>
                  <a:lnTo>
                    <a:pt x="72798" y="4687"/>
                  </a:lnTo>
                  <a:lnTo>
                    <a:pt x="90254" y="17688"/>
                  </a:lnTo>
                  <a:lnTo>
                    <a:pt x="104641" y="35165"/>
                  </a:lnTo>
                  <a:lnTo>
                    <a:pt x="127307" y="90909"/>
                  </a:lnTo>
                  <a:lnTo>
                    <a:pt x="142409" y="141274"/>
                  </a:lnTo>
                  <a:lnTo>
                    <a:pt x="145631" y="158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85871" y="1785192"/>
              <a:ext cx="120540" cy="194166"/>
            </a:xfrm>
            <a:custGeom>
              <a:avLst/>
              <a:gdLst/>
              <a:ahLst/>
              <a:cxnLst/>
              <a:rect l="0" t="0" r="0" b="0"/>
              <a:pathLst>
                <a:path w="120540" h="194166">
                  <a:moveTo>
                    <a:pt x="3932" y="109937"/>
                  </a:moveTo>
                  <a:lnTo>
                    <a:pt x="21912" y="94296"/>
                  </a:lnTo>
                  <a:lnTo>
                    <a:pt x="78285" y="71500"/>
                  </a:lnTo>
                  <a:lnTo>
                    <a:pt x="98979" y="64388"/>
                  </a:lnTo>
                  <a:lnTo>
                    <a:pt x="113635" y="51089"/>
                  </a:lnTo>
                  <a:lnTo>
                    <a:pt x="119181" y="42629"/>
                  </a:lnTo>
                  <a:lnTo>
                    <a:pt x="120539" y="33479"/>
                  </a:lnTo>
                  <a:lnTo>
                    <a:pt x="115809" y="13955"/>
                  </a:lnTo>
                  <a:lnTo>
                    <a:pt x="108932" y="7344"/>
                  </a:lnTo>
                  <a:lnTo>
                    <a:pt x="88813" y="0"/>
                  </a:lnTo>
                  <a:lnTo>
                    <a:pt x="67393" y="2974"/>
                  </a:lnTo>
                  <a:lnTo>
                    <a:pt x="38723" y="17803"/>
                  </a:lnTo>
                  <a:lnTo>
                    <a:pt x="24074" y="31554"/>
                  </a:lnTo>
                  <a:lnTo>
                    <a:pt x="1226" y="79121"/>
                  </a:lnTo>
                  <a:lnTo>
                    <a:pt x="0" y="99751"/>
                  </a:lnTo>
                  <a:lnTo>
                    <a:pt x="4524" y="120618"/>
                  </a:lnTo>
                  <a:lnTo>
                    <a:pt x="20225" y="150926"/>
                  </a:lnTo>
                  <a:lnTo>
                    <a:pt x="33010" y="167539"/>
                  </a:lnTo>
                  <a:lnTo>
                    <a:pt x="58951" y="184456"/>
                  </a:lnTo>
                  <a:lnTo>
                    <a:pt x="88160" y="1941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68787" y="1863544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95088" y="1800373"/>
              <a:ext cx="189514" cy="515897"/>
            </a:xfrm>
            <a:custGeom>
              <a:avLst/>
              <a:gdLst/>
              <a:ahLst/>
              <a:cxnLst/>
              <a:rect l="0" t="0" r="0" b="0"/>
              <a:pathLst>
                <a:path w="189514" h="515897">
                  <a:moveTo>
                    <a:pt x="189513" y="0"/>
                  </a:moveTo>
                  <a:lnTo>
                    <a:pt x="162001" y="53875"/>
                  </a:lnTo>
                  <a:lnTo>
                    <a:pt x="138374" y="111036"/>
                  </a:lnTo>
                  <a:lnTo>
                    <a:pt x="111908" y="165389"/>
                  </a:lnTo>
                  <a:lnTo>
                    <a:pt x="87269" y="218066"/>
                  </a:lnTo>
                  <a:lnTo>
                    <a:pt x="65201" y="273792"/>
                  </a:lnTo>
                  <a:lnTo>
                    <a:pt x="45185" y="323929"/>
                  </a:lnTo>
                  <a:lnTo>
                    <a:pt x="24436" y="375829"/>
                  </a:lnTo>
                  <a:lnTo>
                    <a:pt x="9060" y="428251"/>
                  </a:lnTo>
                  <a:lnTo>
                    <a:pt x="1790" y="486452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16067" y="2705823"/>
            <a:ext cx="1268535" cy="499983"/>
            <a:chOff x="616067" y="2705823"/>
            <a:chExt cx="1268535" cy="499983"/>
          </a:xfrm>
        </p:grpSpPr>
        <p:sp>
          <p:nvSpPr>
            <p:cNvPr id="47" name="Freeform 46"/>
            <p:cNvSpPr/>
            <p:nvPr/>
          </p:nvSpPr>
          <p:spPr>
            <a:xfrm>
              <a:off x="616067" y="2889855"/>
              <a:ext cx="215685" cy="279077"/>
            </a:xfrm>
            <a:custGeom>
              <a:avLst/>
              <a:gdLst/>
              <a:ahLst/>
              <a:cxnLst/>
              <a:rect l="0" t="0" r="0" b="0"/>
              <a:pathLst>
                <a:path w="215685" h="279077">
                  <a:moveTo>
                    <a:pt x="131456" y="89709"/>
                  </a:moveTo>
                  <a:lnTo>
                    <a:pt x="123123" y="52231"/>
                  </a:lnTo>
                  <a:lnTo>
                    <a:pt x="119563" y="29769"/>
                  </a:lnTo>
                  <a:lnTo>
                    <a:pt x="110183" y="11986"/>
                  </a:lnTo>
                  <a:lnTo>
                    <a:pt x="102066" y="6308"/>
                  </a:lnTo>
                  <a:lnTo>
                    <a:pt x="80569" y="0"/>
                  </a:lnTo>
                  <a:lnTo>
                    <a:pt x="58537" y="3435"/>
                  </a:lnTo>
                  <a:lnTo>
                    <a:pt x="47748" y="7627"/>
                  </a:lnTo>
                  <a:lnTo>
                    <a:pt x="29522" y="24762"/>
                  </a:lnTo>
                  <a:lnTo>
                    <a:pt x="15962" y="47976"/>
                  </a:lnTo>
                  <a:lnTo>
                    <a:pt x="4137" y="101006"/>
                  </a:lnTo>
                  <a:lnTo>
                    <a:pt x="0" y="128655"/>
                  </a:lnTo>
                  <a:lnTo>
                    <a:pt x="6877" y="187653"/>
                  </a:lnTo>
                  <a:lnTo>
                    <a:pt x="19500" y="244107"/>
                  </a:lnTo>
                  <a:lnTo>
                    <a:pt x="32565" y="264005"/>
                  </a:lnTo>
                  <a:lnTo>
                    <a:pt x="40962" y="272587"/>
                  </a:lnTo>
                  <a:lnTo>
                    <a:pt x="50070" y="277139"/>
                  </a:lnTo>
                  <a:lnTo>
                    <a:pt x="69548" y="279076"/>
                  </a:lnTo>
                  <a:lnTo>
                    <a:pt x="86784" y="272918"/>
                  </a:lnTo>
                  <a:lnTo>
                    <a:pt x="94655" y="268001"/>
                  </a:lnTo>
                  <a:lnTo>
                    <a:pt x="106521" y="253178"/>
                  </a:lnTo>
                  <a:lnTo>
                    <a:pt x="123671" y="215066"/>
                  </a:lnTo>
                  <a:lnTo>
                    <a:pt x="129149" y="172996"/>
                  </a:lnTo>
                  <a:lnTo>
                    <a:pt x="124934" y="131378"/>
                  </a:lnTo>
                  <a:lnTo>
                    <a:pt x="145544" y="185570"/>
                  </a:lnTo>
                  <a:lnTo>
                    <a:pt x="170763" y="221209"/>
                  </a:lnTo>
                  <a:lnTo>
                    <a:pt x="178718" y="225339"/>
                  </a:lnTo>
                  <a:lnTo>
                    <a:pt x="215684" y="226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3865" y="3000621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8617"/>
                  </a:lnTo>
                  <a:lnTo>
                    <a:pt x="8333" y="112095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63336" y="2895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47564" y="2937450"/>
              <a:ext cx="115815" cy="140747"/>
            </a:xfrm>
            <a:custGeom>
              <a:avLst/>
              <a:gdLst/>
              <a:ahLst/>
              <a:cxnLst/>
              <a:rect l="0" t="0" r="0" b="0"/>
              <a:pathLst>
                <a:path w="115815" h="140747">
                  <a:moveTo>
                    <a:pt x="0" y="63171"/>
                  </a:moveTo>
                  <a:lnTo>
                    <a:pt x="27511" y="117046"/>
                  </a:lnTo>
                  <a:lnTo>
                    <a:pt x="36098" y="140746"/>
                  </a:lnTo>
                  <a:lnTo>
                    <a:pt x="23619" y="81682"/>
                  </a:lnTo>
                  <a:lnTo>
                    <a:pt x="24536" y="56190"/>
                  </a:lnTo>
                  <a:lnTo>
                    <a:pt x="32742" y="33163"/>
                  </a:lnTo>
                  <a:lnTo>
                    <a:pt x="47307" y="17469"/>
                  </a:lnTo>
                  <a:lnTo>
                    <a:pt x="56105" y="1164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47606" y="2927069"/>
              <a:ext cx="102355" cy="278737"/>
            </a:xfrm>
            <a:custGeom>
              <a:avLst/>
              <a:gdLst/>
              <a:ahLst/>
              <a:cxnLst/>
              <a:rect l="0" t="0" r="0" b="0"/>
              <a:pathLst>
                <a:path w="102355" h="278737">
                  <a:moveTo>
                    <a:pt x="0" y="63024"/>
                  </a:moveTo>
                  <a:lnTo>
                    <a:pt x="17958" y="126474"/>
                  </a:lnTo>
                  <a:lnTo>
                    <a:pt x="28547" y="187688"/>
                  </a:lnTo>
                  <a:lnTo>
                    <a:pt x="39591" y="250930"/>
                  </a:lnTo>
                  <a:lnTo>
                    <a:pt x="46062" y="272879"/>
                  </a:lnTo>
                  <a:lnTo>
                    <a:pt x="45916" y="277797"/>
                  </a:lnTo>
                  <a:lnTo>
                    <a:pt x="43478" y="278736"/>
                  </a:lnTo>
                  <a:lnTo>
                    <a:pt x="39514" y="277022"/>
                  </a:lnTo>
                  <a:lnTo>
                    <a:pt x="28345" y="246663"/>
                  </a:lnTo>
                  <a:lnTo>
                    <a:pt x="21327" y="192409"/>
                  </a:lnTo>
                  <a:lnTo>
                    <a:pt x="9888" y="136631"/>
                  </a:lnTo>
                  <a:lnTo>
                    <a:pt x="1953" y="74964"/>
                  </a:lnTo>
                  <a:lnTo>
                    <a:pt x="6168" y="34976"/>
                  </a:lnTo>
                  <a:lnTo>
                    <a:pt x="14829" y="15073"/>
                  </a:lnTo>
                  <a:lnTo>
                    <a:pt x="20415" y="6490"/>
                  </a:lnTo>
                  <a:lnTo>
                    <a:pt x="28818" y="1938"/>
                  </a:lnTo>
                  <a:lnTo>
                    <a:pt x="50632" y="0"/>
                  </a:lnTo>
                  <a:lnTo>
                    <a:pt x="69686" y="6157"/>
                  </a:lnTo>
                  <a:lnTo>
                    <a:pt x="78043" y="11075"/>
                  </a:lnTo>
                  <a:lnTo>
                    <a:pt x="90448" y="25898"/>
                  </a:lnTo>
                  <a:lnTo>
                    <a:pt x="98690" y="45354"/>
                  </a:lnTo>
                  <a:lnTo>
                    <a:pt x="102354" y="69598"/>
                  </a:lnTo>
                  <a:lnTo>
                    <a:pt x="97743" y="92852"/>
                  </a:lnTo>
                  <a:lnTo>
                    <a:pt x="93238" y="103966"/>
                  </a:lnTo>
                  <a:lnTo>
                    <a:pt x="78874" y="119435"/>
                  </a:lnTo>
                  <a:lnTo>
                    <a:pt x="70130" y="125198"/>
                  </a:lnTo>
                  <a:lnTo>
                    <a:pt x="10528" y="136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95005" y="270582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4664" y="157558"/>
                  </a:lnTo>
                  <a:lnTo>
                    <a:pt x="9370" y="211147"/>
                  </a:lnTo>
                  <a:lnTo>
                    <a:pt x="17535" y="270823"/>
                  </a:lnTo>
                  <a:lnTo>
                    <a:pt x="20361" y="32836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12059" y="2927158"/>
              <a:ext cx="146159" cy="179103"/>
            </a:xfrm>
            <a:custGeom>
              <a:avLst/>
              <a:gdLst/>
              <a:ahLst/>
              <a:cxnLst/>
              <a:rect l="0" t="0" r="0" b="0"/>
              <a:pathLst>
                <a:path w="146159" h="179103">
                  <a:moveTo>
                    <a:pt x="82987" y="94520"/>
                  </a:moveTo>
                  <a:lnTo>
                    <a:pt x="82987" y="35904"/>
                  </a:lnTo>
                  <a:lnTo>
                    <a:pt x="76748" y="15436"/>
                  </a:lnTo>
                  <a:lnTo>
                    <a:pt x="71809" y="6703"/>
                  </a:lnTo>
                  <a:lnTo>
                    <a:pt x="65006" y="2050"/>
                  </a:lnTo>
                  <a:lnTo>
                    <a:pt x="48090" y="0"/>
                  </a:lnTo>
                  <a:lnTo>
                    <a:pt x="31992" y="6108"/>
                  </a:lnTo>
                  <a:lnTo>
                    <a:pt x="24424" y="11012"/>
                  </a:lnTo>
                  <a:lnTo>
                    <a:pt x="12895" y="28940"/>
                  </a:lnTo>
                  <a:lnTo>
                    <a:pt x="5042" y="52505"/>
                  </a:lnTo>
                  <a:lnTo>
                    <a:pt x="0" y="105762"/>
                  </a:lnTo>
                  <a:lnTo>
                    <a:pt x="2247" y="144255"/>
                  </a:lnTo>
                  <a:lnTo>
                    <a:pt x="4594" y="155753"/>
                  </a:lnTo>
                  <a:lnTo>
                    <a:pt x="9668" y="164588"/>
                  </a:lnTo>
                  <a:lnTo>
                    <a:pt x="24664" y="177524"/>
                  </a:lnTo>
                  <a:lnTo>
                    <a:pt x="32407" y="179102"/>
                  </a:lnTo>
                  <a:lnTo>
                    <a:pt x="39908" y="177814"/>
                  </a:lnTo>
                  <a:lnTo>
                    <a:pt x="47249" y="174616"/>
                  </a:lnTo>
                  <a:lnTo>
                    <a:pt x="58525" y="161704"/>
                  </a:lnTo>
                  <a:lnTo>
                    <a:pt x="66266" y="143097"/>
                  </a:lnTo>
                  <a:lnTo>
                    <a:pt x="69706" y="119230"/>
                  </a:lnTo>
                  <a:lnTo>
                    <a:pt x="72963" y="114503"/>
                  </a:lnTo>
                  <a:lnTo>
                    <a:pt x="77475" y="114861"/>
                  </a:lnTo>
                  <a:lnTo>
                    <a:pt x="101525" y="135063"/>
                  </a:lnTo>
                  <a:lnTo>
                    <a:pt x="109384" y="137927"/>
                  </a:lnTo>
                  <a:lnTo>
                    <a:pt x="146158" y="1366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68746" y="2933218"/>
              <a:ext cx="126343" cy="141104"/>
            </a:xfrm>
            <a:custGeom>
              <a:avLst/>
              <a:gdLst/>
              <a:ahLst/>
              <a:cxnLst/>
              <a:rect l="0" t="0" r="0" b="0"/>
              <a:pathLst>
                <a:path w="126343" h="141104">
                  <a:moveTo>
                    <a:pt x="0" y="25289"/>
                  </a:moveTo>
                  <a:lnTo>
                    <a:pt x="17958" y="87570"/>
                  </a:lnTo>
                  <a:lnTo>
                    <a:pt x="25858" y="118482"/>
                  </a:lnTo>
                  <a:lnTo>
                    <a:pt x="21920" y="80123"/>
                  </a:lnTo>
                  <a:lnTo>
                    <a:pt x="32623" y="25578"/>
                  </a:lnTo>
                  <a:lnTo>
                    <a:pt x="35787" y="14953"/>
                  </a:lnTo>
                  <a:lnTo>
                    <a:pt x="42575" y="7870"/>
                  </a:lnTo>
                  <a:lnTo>
                    <a:pt x="62596" y="0"/>
                  </a:lnTo>
                  <a:lnTo>
                    <a:pt x="72146" y="241"/>
                  </a:lnTo>
                  <a:lnTo>
                    <a:pt x="88996" y="6748"/>
                  </a:lnTo>
                  <a:lnTo>
                    <a:pt x="101165" y="20558"/>
                  </a:lnTo>
                  <a:lnTo>
                    <a:pt x="118509" y="58020"/>
                  </a:lnTo>
                  <a:lnTo>
                    <a:pt x="125311" y="114882"/>
                  </a:lnTo>
                  <a:lnTo>
                    <a:pt x="126342" y="1411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40071" y="2911338"/>
              <a:ext cx="144531" cy="175905"/>
            </a:xfrm>
            <a:custGeom>
              <a:avLst/>
              <a:gdLst/>
              <a:ahLst/>
              <a:cxnLst/>
              <a:rect l="0" t="0" r="0" b="0"/>
              <a:pathLst>
                <a:path w="144531" h="175905">
                  <a:moveTo>
                    <a:pt x="7659" y="89283"/>
                  </a:moveTo>
                  <a:lnTo>
                    <a:pt x="31706" y="79708"/>
                  </a:lnTo>
                  <a:lnTo>
                    <a:pt x="89661" y="44619"/>
                  </a:lnTo>
                  <a:lnTo>
                    <a:pt x="97422" y="38450"/>
                  </a:lnTo>
                  <a:lnTo>
                    <a:pt x="101426" y="30828"/>
                  </a:lnTo>
                  <a:lnTo>
                    <a:pt x="102756" y="13000"/>
                  </a:lnTo>
                  <a:lnTo>
                    <a:pt x="97963" y="6842"/>
                  </a:lnTo>
                  <a:lnTo>
                    <a:pt x="80160" y="0"/>
                  </a:lnTo>
                  <a:lnTo>
                    <a:pt x="59769" y="3199"/>
                  </a:lnTo>
                  <a:lnTo>
                    <a:pt x="31678" y="18153"/>
                  </a:lnTo>
                  <a:lnTo>
                    <a:pt x="17164" y="31934"/>
                  </a:lnTo>
                  <a:lnTo>
                    <a:pt x="6814" y="49757"/>
                  </a:lnTo>
                  <a:lnTo>
                    <a:pt x="0" y="85111"/>
                  </a:lnTo>
                  <a:lnTo>
                    <a:pt x="6103" y="130573"/>
                  </a:lnTo>
                  <a:lnTo>
                    <a:pt x="12037" y="152088"/>
                  </a:lnTo>
                  <a:lnTo>
                    <a:pt x="17596" y="160399"/>
                  </a:lnTo>
                  <a:lnTo>
                    <a:pt x="33133" y="172753"/>
                  </a:lnTo>
                  <a:lnTo>
                    <a:pt x="54855" y="175904"/>
                  </a:lnTo>
                  <a:lnTo>
                    <a:pt x="117123" y="172657"/>
                  </a:lnTo>
                  <a:lnTo>
                    <a:pt x="144530" y="1629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44966" y="3557749"/>
            <a:ext cx="671097" cy="446037"/>
            <a:chOff x="644966" y="3557749"/>
            <a:chExt cx="671097" cy="446037"/>
          </a:xfrm>
        </p:grpSpPr>
        <p:sp>
          <p:nvSpPr>
            <p:cNvPr id="57" name="Freeform 56"/>
            <p:cNvSpPr/>
            <p:nvPr/>
          </p:nvSpPr>
          <p:spPr>
            <a:xfrm>
              <a:off x="644966" y="3746067"/>
              <a:ext cx="165729" cy="257719"/>
            </a:xfrm>
            <a:custGeom>
              <a:avLst/>
              <a:gdLst/>
              <a:ahLst/>
              <a:cxnLst/>
              <a:rect l="0" t="0" r="0" b="0"/>
              <a:pathLst>
                <a:path w="165729" h="257719">
                  <a:moveTo>
                    <a:pt x="113085" y="54720"/>
                  </a:moveTo>
                  <a:lnTo>
                    <a:pt x="103510" y="30674"/>
                  </a:lnTo>
                  <a:lnTo>
                    <a:pt x="92842" y="16347"/>
                  </a:lnTo>
                  <a:lnTo>
                    <a:pt x="68093" y="717"/>
                  </a:lnTo>
                  <a:lnTo>
                    <a:pt x="59694" y="0"/>
                  </a:lnTo>
                  <a:lnTo>
                    <a:pt x="44122" y="5444"/>
                  </a:lnTo>
                  <a:lnTo>
                    <a:pt x="22202" y="21662"/>
                  </a:lnTo>
                  <a:lnTo>
                    <a:pt x="6478" y="46875"/>
                  </a:lnTo>
                  <a:lnTo>
                    <a:pt x="0" y="82161"/>
                  </a:lnTo>
                  <a:lnTo>
                    <a:pt x="6216" y="137176"/>
                  </a:lnTo>
                  <a:lnTo>
                    <a:pt x="18709" y="196917"/>
                  </a:lnTo>
                  <a:lnTo>
                    <a:pt x="26687" y="219694"/>
                  </a:lnTo>
                  <a:lnTo>
                    <a:pt x="38031" y="237616"/>
                  </a:lnTo>
                  <a:lnTo>
                    <a:pt x="53992" y="250261"/>
                  </a:lnTo>
                  <a:lnTo>
                    <a:pt x="63161" y="255271"/>
                  </a:lnTo>
                  <a:lnTo>
                    <a:pt x="82708" y="257718"/>
                  </a:lnTo>
                  <a:lnTo>
                    <a:pt x="103094" y="253736"/>
                  </a:lnTo>
                  <a:lnTo>
                    <a:pt x="165728" y="223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10694" y="3611274"/>
              <a:ext cx="157928" cy="347442"/>
            </a:xfrm>
            <a:custGeom>
              <a:avLst/>
              <a:gdLst/>
              <a:ahLst/>
              <a:cxnLst/>
              <a:rect l="0" t="0" r="0" b="0"/>
              <a:pathLst>
                <a:path w="157928" h="347442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21788" y="165433"/>
                  </a:lnTo>
                  <a:lnTo>
                    <a:pt x="31465" y="227936"/>
                  </a:lnTo>
                  <a:lnTo>
                    <a:pt x="40480" y="289373"/>
                  </a:lnTo>
                  <a:lnTo>
                    <a:pt x="42195" y="294691"/>
                  </a:lnTo>
                  <a:lnTo>
                    <a:pt x="44507" y="294727"/>
                  </a:lnTo>
                  <a:lnTo>
                    <a:pt x="47219" y="291241"/>
                  </a:lnTo>
                  <a:lnTo>
                    <a:pt x="58167" y="245616"/>
                  </a:lnTo>
                  <a:lnTo>
                    <a:pt x="63345" y="237443"/>
                  </a:lnTo>
                  <a:lnTo>
                    <a:pt x="70306" y="233165"/>
                  </a:lnTo>
                  <a:lnTo>
                    <a:pt x="87399" y="231531"/>
                  </a:lnTo>
                  <a:lnTo>
                    <a:pt x="103575" y="237824"/>
                  </a:lnTo>
                  <a:lnTo>
                    <a:pt x="111164" y="242777"/>
                  </a:lnTo>
                  <a:lnTo>
                    <a:pt x="122716" y="257640"/>
                  </a:lnTo>
                  <a:lnTo>
                    <a:pt x="152294" y="316290"/>
                  </a:lnTo>
                  <a:lnTo>
                    <a:pt x="15792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10735" y="3821844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79150" y="368497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76102" y="3642860"/>
              <a:ext cx="39919" cy="294799"/>
            </a:xfrm>
            <a:custGeom>
              <a:avLst/>
              <a:gdLst/>
              <a:ahLst/>
              <a:cxnLst/>
              <a:rect l="0" t="0" r="0" b="0"/>
              <a:pathLst>
                <a:path w="39919" h="294799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12587" y="130196"/>
                  </a:lnTo>
                  <a:lnTo>
                    <a:pt x="18792" y="184902"/>
                  </a:lnTo>
                  <a:lnTo>
                    <a:pt x="27763" y="247137"/>
                  </a:lnTo>
                  <a:lnTo>
                    <a:pt x="3991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191973" y="3557749"/>
              <a:ext cx="124090" cy="401012"/>
            </a:xfrm>
            <a:custGeom>
              <a:avLst/>
              <a:gdLst/>
              <a:ahLst/>
              <a:cxnLst/>
              <a:rect l="0" t="0" r="0" b="0"/>
              <a:pathLst>
                <a:path w="124090" h="401012">
                  <a:moveTo>
                    <a:pt x="81975" y="274624"/>
                  </a:moveTo>
                  <a:lnTo>
                    <a:pt x="52666" y="245315"/>
                  </a:lnTo>
                  <a:lnTo>
                    <a:pt x="46058" y="243386"/>
                  </a:lnTo>
                  <a:lnTo>
                    <a:pt x="39313" y="244440"/>
                  </a:lnTo>
                  <a:lnTo>
                    <a:pt x="32477" y="247482"/>
                  </a:lnTo>
                  <a:lnTo>
                    <a:pt x="21761" y="260221"/>
                  </a:lnTo>
                  <a:lnTo>
                    <a:pt x="5350" y="296995"/>
                  </a:lnTo>
                  <a:lnTo>
                    <a:pt x="0" y="333245"/>
                  </a:lnTo>
                  <a:lnTo>
                    <a:pt x="4003" y="368032"/>
                  </a:lnTo>
                  <a:lnTo>
                    <a:pt x="12616" y="386718"/>
                  </a:lnTo>
                  <a:lnTo>
                    <a:pt x="18188" y="394977"/>
                  </a:lnTo>
                  <a:lnTo>
                    <a:pt x="26582" y="399313"/>
                  </a:lnTo>
                  <a:lnTo>
                    <a:pt x="48387" y="401011"/>
                  </a:lnTo>
                  <a:lnTo>
                    <a:pt x="58413" y="397487"/>
                  </a:lnTo>
                  <a:lnTo>
                    <a:pt x="75792" y="384212"/>
                  </a:lnTo>
                  <a:lnTo>
                    <a:pt x="98730" y="357007"/>
                  </a:lnTo>
                  <a:lnTo>
                    <a:pt x="106969" y="330736"/>
                  </a:lnTo>
                  <a:lnTo>
                    <a:pt x="114727" y="283061"/>
                  </a:lnTo>
                  <a:lnTo>
                    <a:pt x="121315" y="231890"/>
                  </a:lnTo>
                  <a:lnTo>
                    <a:pt x="120147" y="185923"/>
                  </a:lnTo>
                  <a:lnTo>
                    <a:pt x="109272" y="127771"/>
                  </a:lnTo>
                  <a:lnTo>
                    <a:pt x="95859" y="68364"/>
                  </a:lnTo>
                  <a:lnTo>
                    <a:pt x="78825" y="14689"/>
                  </a:lnTo>
                  <a:lnTo>
                    <a:pt x="72856" y="3068"/>
                  </a:lnTo>
                  <a:lnTo>
                    <a:pt x="67707" y="0"/>
                  </a:lnTo>
                  <a:lnTo>
                    <a:pt x="63104" y="2634"/>
                  </a:lnTo>
                  <a:lnTo>
                    <a:pt x="47312" y="34894"/>
                  </a:lnTo>
                  <a:lnTo>
                    <a:pt x="46292" y="57723"/>
                  </a:lnTo>
                  <a:lnTo>
                    <a:pt x="49580" y="110506"/>
                  </a:lnTo>
                  <a:lnTo>
                    <a:pt x="58635" y="173229"/>
                  </a:lnTo>
                  <a:lnTo>
                    <a:pt x="71689" y="228772"/>
                  </a:lnTo>
                  <a:lnTo>
                    <a:pt x="89026" y="291896"/>
                  </a:lnTo>
                  <a:lnTo>
                    <a:pt x="106545" y="347825"/>
                  </a:lnTo>
                  <a:lnTo>
                    <a:pt x="124089" y="379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08194" y="4301783"/>
            <a:ext cx="565755" cy="467707"/>
            <a:chOff x="708194" y="4301783"/>
            <a:chExt cx="565755" cy="467707"/>
          </a:xfrm>
        </p:grpSpPr>
        <p:sp>
          <p:nvSpPr>
            <p:cNvPr id="64" name="Freeform 63"/>
            <p:cNvSpPr/>
            <p:nvPr/>
          </p:nvSpPr>
          <p:spPr>
            <a:xfrm>
              <a:off x="708194" y="4301783"/>
              <a:ext cx="144615" cy="467707"/>
            </a:xfrm>
            <a:custGeom>
              <a:avLst/>
              <a:gdLst/>
              <a:ahLst/>
              <a:cxnLst/>
              <a:rect l="0" t="0" r="0" b="0"/>
              <a:pathLst>
                <a:path w="144615" h="467707">
                  <a:moveTo>
                    <a:pt x="113028" y="320227"/>
                  </a:moveTo>
                  <a:lnTo>
                    <a:pt x="103453" y="296180"/>
                  </a:lnTo>
                  <a:lnTo>
                    <a:pt x="92785" y="281853"/>
                  </a:lnTo>
                  <a:lnTo>
                    <a:pt x="68036" y="266223"/>
                  </a:lnTo>
                  <a:lnTo>
                    <a:pt x="48578" y="264250"/>
                  </a:lnTo>
                  <a:lnTo>
                    <a:pt x="38476" y="265361"/>
                  </a:lnTo>
                  <a:lnTo>
                    <a:pt x="30571" y="269612"/>
                  </a:lnTo>
                  <a:lnTo>
                    <a:pt x="18669" y="283693"/>
                  </a:lnTo>
                  <a:lnTo>
                    <a:pt x="5391" y="316941"/>
                  </a:lnTo>
                  <a:lnTo>
                    <a:pt x="0" y="376163"/>
                  </a:lnTo>
                  <a:lnTo>
                    <a:pt x="12082" y="435088"/>
                  </a:lnTo>
                  <a:lnTo>
                    <a:pt x="27616" y="461754"/>
                  </a:lnTo>
                  <a:lnTo>
                    <a:pt x="35030" y="466051"/>
                  </a:lnTo>
                  <a:lnTo>
                    <a:pt x="52626" y="467706"/>
                  </a:lnTo>
                  <a:lnTo>
                    <a:pt x="61062" y="463000"/>
                  </a:lnTo>
                  <a:lnTo>
                    <a:pt x="76674" y="445293"/>
                  </a:lnTo>
                  <a:lnTo>
                    <a:pt x="97355" y="403033"/>
                  </a:lnTo>
                  <a:lnTo>
                    <a:pt x="112705" y="347719"/>
                  </a:lnTo>
                  <a:lnTo>
                    <a:pt x="127002" y="286403"/>
                  </a:lnTo>
                  <a:lnTo>
                    <a:pt x="131987" y="232216"/>
                  </a:lnTo>
                  <a:lnTo>
                    <a:pt x="133464" y="177297"/>
                  </a:lnTo>
                  <a:lnTo>
                    <a:pt x="126727" y="120808"/>
                  </a:lnTo>
                  <a:lnTo>
                    <a:pt x="121064" y="58871"/>
                  </a:lnTo>
                  <a:lnTo>
                    <a:pt x="109170" y="18570"/>
                  </a:lnTo>
                  <a:lnTo>
                    <a:pt x="103437" y="6819"/>
                  </a:lnTo>
                  <a:lnTo>
                    <a:pt x="97276" y="1324"/>
                  </a:lnTo>
                  <a:lnTo>
                    <a:pt x="90828" y="0"/>
                  </a:lnTo>
                  <a:lnTo>
                    <a:pt x="84190" y="1457"/>
                  </a:lnTo>
                  <a:lnTo>
                    <a:pt x="79765" y="8278"/>
                  </a:lnTo>
                  <a:lnTo>
                    <a:pt x="74848" y="31455"/>
                  </a:lnTo>
                  <a:lnTo>
                    <a:pt x="79766" y="94246"/>
                  </a:lnTo>
                  <a:lnTo>
                    <a:pt x="80946" y="146035"/>
                  </a:lnTo>
                  <a:lnTo>
                    <a:pt x="84415" y="202714"/>
                  </a:lnTo>
                  <a:lnTo>
                    <a:pt x="96068" y="263089"/>
                  </a:lnTo>
                  <a:lnTo>
                    <a:pt x="108465" y="325622"/>
                  </a:lnTo>
                  <a:lnTo>
                    <a:pt x="114016" y="373428"/>
                  </a:lnTo>
                  <a:lnTo>
                    <a:pt x="144614" y="436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63336" y="4499347"/>
              <a:ext cx="136872" cy="249223"/>
            </a:xfrm>
            <a:custGeom>
              <a:avLst/>
              <a:gdLst/>
              <a:ahLst/>
              <a:cxnLst/>
              <a:rect l="0" t="0" r="0" b="0"/>
              <a:pathLst>
                <a:path w="136872" h="249223">
                  <a:moveTo>
                    <a:pt x="0" y="164777"/>
                  </a:moveTo>
                  <a:lnTo>
                    <a:pt x="17981" y="149136"/>
                  </a:lnTo>
                  <a:lnTo>
                    <a:pt x="76331" y="114441"/>
                  </a:lnTo>
                  <a:lnTo>
                    <a:pt x="102945" y="99170"/>
                  </a:lnTo>
                  <a:lnTo>
                    <a:pt x="117114" y="85316"/>
                  </a:lnTo>
                  <a:lnTo>
                    <a:pt x="127310" y="67460"/>
                  </a:lnTo>
                  <a:lnTo>
                    <a:pt x="134038" y="32087"/>
                  </a:lnTo>
                  <a:lnTo>
                    <a:pt x="131473" y="22505"/>
                  </a:lnTo>
                  <a:lnTo>
                    <a:pt x="126253" y="14947"/>
                  </a:lnTo>
                  <a:lnTo>
                    <a:pt x="119264" y="8738"/>
                  </a:lnTo>
                  <a:lnTo>
                    <a:pt x="99020" y="1840"/>
                  </a:lnTo>
                  <a:lnTo>
                    <a:pt x="87070" y="0"/>
                  </a:lnTo>
                  <a:lnTo>
                    <a:pt x="67554" y="4195"/>
                  </a:lnTo>
                  <a:lnTo>
                    <a:pt x="35961" y="25952"/>
                  </a:lnTo>
                  <a:lnTo>
                    <a:pt x="19884" y="51504"/>
                  </a:lnTo>
                  <a:lnTo>
                    <a:pt x="7711" y="81302"/>
                  </a:lnTo>
                  <a:lnTo>
                    <a:pt x="6547" y="101941"/>
                  </a:lnTo>
                  <a:lnTo>
                    <a:pt x="9742" y="154965"/>
                  </a:lnTo>
                  <a:lnTo>
                    <a:pt x="16418" y="178353"/>
                  </a:lnTo>
                  <a:lnTo>
                    <a:pt x="47569" y="227180"/>
                  </a:lnTo>
                  <a:lnTo>
                    <a:pt x="65596" y="243594"/>
                  </a:lnTo>
                  <a:lnTo>
                    <a:pt x="75316" y="247738"/>
                  </a:lnTo>
                  <a:lnTo>
                    <a:pt x="95475" y="249222"/>
                  </a:lnTo>
                  <a:lnTo>
                    <a:pt x="113014" y="242862"/>
                  </a:lnTo>
                  <a:lnTo>
                    <a:pt x="136871" y="227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024493" y="4479766"/>
              <a:ext cx="123114" cy="241254"/>
            </a:xfrm>
            <a:custGeom>
              <a:avLst/>
              <a:gdLst/>
              <a:ahLst/>
              <a:cxnLst/>
              <a:rect l="0" t="0" r="0" b="0"/>
              <a:pathLst>
                <a:path w="123114" h="241254">
                  <a:moveTo>
                    <a:pt x="17828" y="173830"/>
                  </a:moveTo>
                  <a:lnTo>
                    <a:pt x="81161" y="110496"/>
                  </a:lnTo>
                  <a:lnTo>
                    <a:pt x="93939" y="95379"/>
                  </a:lnTo>
                  <a:lnTo>
                    <a:pt x="103518" y="76962"/>
                  </a:lnTo>
                  <a:lnTo>
                    <a:pt x="109898" y="41273"/>
                  </a:lnTo>
                  <a:lnTo>
                    <a:pt x="105151" y="20939"/>
                  </a:lnTo>
                  <a:lnTo>
                    <a:pt x="100610" y="12241"/>
                  </a:lnTo>
                  <a:lnTo>
                    <a:pt x="92903" y="6442"/>
                  </a:lnTo>
                  <a:lnTo>
                    <a:pt x="71862" y="0"/>
                  </a:lnTo>
                  <a:lnTo>
                    <a:pt x="62039" y="621"/>
                  </a:lnTo>
                  <a:lnTo>
                    <a:pt x="44886" y="7551"/>
                  </a:lnTo>
                  <a:lnTo>
                    <a:pt x="32583" y="21549"/>
                  </a:lnTo>
                  <a:lnTo>
                    <a:pt x="7670" y="79569"/>
                  </a:lnTo>
                  <a:lnTo>
                    <a:pt x="0" y="113925"/>
                  </a:lnTo>
                  <a:lnTo>
                    <a:pt x="847" y="150621"/>
                  </a:lnTo>
                  <a:lnTo>
                    <a:pt x="16025" y="205132"/>
                  </a:lnTo>
                  <a:lnTo>
                    <a:pt x="27165" y="226346"/>
                  </a:lnTo>
                  <a:lnTo>
                    <a:pt x="35751" y="233407"/>
                  </a:lnTo>
                  <a:lnTo>
                    <a:pt x="57769" y="241253"/>
                  </a:lnTo>
                  <a:lnTo>
                    <a:pt x="80033" y="238501"/>
                  </a:lnTo>
                  <a:lnTo>
                    <a:pt x="123113" y="215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191769" y="4443026"/>
              <a:ext cx="82180" cy="255100"/>
            </a:xfrm>
            <a:custGeom>
              <a:avLst/>
              <a:gdLst/>
              <a:ahLst/>
              <a:cxnLst/>
              <a:rect l="0" t="0" r="0" b="0"/>
              <a:pathLst>
                <a:path w="82180" h="255100">
                  <a:moveTo>
                    <a:pt x="19008" y="168456"/>
                  </a:moveTo>
                  <a:lnTo>
                    <a:pt x="22127" y="211147"/>
                  </a:lnTo>
                  <a:lnTo>
                    <a:pt x="34626" y="255099"/>
                  </a:lnTo>
                  <a:lnTo>
                    <a:pt x="21732" y="201852"/>
                  </a:lnTo>
                  <a:lnTo>
                    <a:pt x="4866" y="142048"/>
                  </a:lnTo>
                  <a:lnTo>
                    <a:pt x="0" y="101229"/>
                  </a:lnTo>
                  <a:lnTo>
                    <a:pt x="5101" y="76576"/>
                  </a:lnTo>
                  <a:lnTo>
                    <a:pt x="21126" y="46086"/>
                  </a:lnTo>
                  <a:lnTo>
                    <a:pt x="35157" y="31011"/>
                  </a:lnTo>
                  <a:lnTo>
                    <a:pt x="821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736994" y="5232663"/>
            <a:ext cx="1229579" cy="631711"/>
            <a:chOff x="736994" y="5232663"/>
            <a:chExt cx="1229579" cy="631711"/>
          </a:xfrm>
        </p:grpSpPr>
        <p:sp>
          <p:nvSpPr>
            <p:cNvPr id="69" name="Freeform 68"/>
            <p:cNvSpPr/>
            <p:nvPr/>
          </p:nvSpPr>
          <p:spPr>
            <a:xfrm>
              <a:off x="769289" y="5232663"/>
              <a:ext cx="115105" cy="505369"/>
            </a:xfrm>
            <a:custGeom>
              <a:avLst/>
              <a:gdLst/>
              <a:ahLst/>
              <a:cxnLst/>
              <a:rect l="0" t="0" r="0" b="0"/>
              <a:pathLst>
                <a:path w="115105" h="505369">
                  <a:moveTo>
                    <a:pt x="41405" y="505368"/>
                  </a:moveTo>
                  <a:lnTo>
                    <a:pt x="33072" y="456437"/>
                  </a:lnTo>
                  <a:lnTo>
                    <a:pt x="25721" y="397306"/>
                  </a:lnTo>
                  <a:lnTo>
                    <a:pt x="21409" y="340566"/>
                  </a:lnTo>
                  <a:lnTo>
                    <a:pt x="17438" y="287417"/>
                  </a:lnTo>
                  <a:lnTo>
                    <a:pt x="11324" y="237188"/>
                  </a:lnTo>
                  <a:lnTo>
                    <a:pt x="2881" y="181036"/>
                  </a:lnTo>
                  <a:lnTo>
                    <a:pt x="0" y="117952"/>
                  </a:lnTo>
                  <a:lnTo>
                    <a:pt x="5020" y="65673"/>
                  </a:lnTo>
                  <a:lnTo>
                    <a:pt x="19576" y="32327"/>
                  </a:lnTo>
                  <a:lnTo>
                    <a:pt x="35213" y="17097"/>
                  </a:lnTo>
                  <a:lnTo>
                    <a:pt x="55030" y="7599"/>
                  </a:lnTo>
                  <a:lnTo>
                    <a:pt x="1151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6994" y="5495875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23940" y="17959"/>
                  </a:lnTo>
                  <a:lnTo>
                    <a:pt x="72532" y="34787"/>
                  </a:lnTo>
                  <a:lnTo>
                    <a:pt x="10181" y="594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97775" y="5503459"/>
              <a:ext cx="186661" cy="192827"/>
            </a:xfrm>
            <a:custGeom>
              <a:avLst/>
              <a:gdLst/>
              <a:ahLst/>
              <a:cxnLst/>
              <a:rect l="0" t="0" r="0" b="0"/>
              <a:pathLst>
                <a:path w="186661" h="192827">
                  <a:moveTo>
                    <a:pt x="112960" y="24002"/>
                  </a:moveTo>
                  <a:lnTo>
                    <a:pt x="94980" y="8361"/>
                  </a:lnTo>
                  <a:lnTo>
                    <a:pt x="78063" y="282"/>
                  </a:lnTo>
                  <a:lnTo>
                    <a:pt x="68638" y="0"/>
                  </a:lnTo>
                  <a:lnTo>
                    <a:pt x="48808" y="5926"/>
                  </a:lnTo>
                  <a:lnTo>
                    <a:pt x="31416" y="19477"/>
                  </a:lnTo>
                  <a:lnTo>
                    <a:pt x="17057" y="37199"/>
                  </a:lnTo>
                  <a:lnTo>
                    <a:pt x="6776" y="56773"/>
                  </a:lnTo>
                  <a:lnTo>
                    <a:pt x="0" y="93113"/>
                  </a:lnTo>
                  <a:lnTo>
                    <a:pt x="6116" y="146144"/>
                  </a:lnTo>
                  <a:lnTo>
                    <a:pt x="12052" y="169535"/>
                  </a:lnTo>
                  <a:lnTo>
                    <a:pt x="17612" y="178346"/>
                  </a:lnTo>
                  <a:lnTo>
                    <a:pt x="33148" y="191255"/>
                  </a:lnTo>
                  <a:lnTo>
                    <a:pt x="42205" y="192826"/>
                  </a:lnTo>
                  <a:lnTo>
                    <a:pt x="61626" y="188332"/>
                  </a:lnTo>
                  <a:lnTo>
                    <a:pt x="78837" y="175417"/>
                  </a:lnTo>
                  <a:lnTo>
                    <a:pt x="93115" y="157978"/>
                  </a:lnTo>
                  <a:lnTo>
                    <a:pt x="115705" y="107849"/>
                  </a:lnTo>
                  <a:lnTo>
                    <a:pt x="116910" y="87004"/>
                  </a:lnTo>
                  <a:lnTo>
                    <a:pt x="115885" y="73059"/>
                  </a:lnTo>
                  <a:lnTo>
                    <a:pt x="117250" y="74254"/>
                  </a:lnTo>
                  <a:lnTo>
                    <a:pt x="149609" y="133308"/>
                  </a:lnTo>
                  <a:lnTo>
                    <a:pt x="168403" y="158554"/>
                  </a:lnTo>
                  <a:lnTo>
                    <a:pt x="186660" y="171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05492" y="5518482"/>
              <a:ext cx="126343" cy="166211"/>
            </a:xfrm>
            <a:custGeom>
              <a:avLst/>
              <a:gdLst/>
              <a:ahLst/>
              <a:cxnLst/>
              <a:rect l="0" t="0" r="0" b="0"/>
              <a:pathLst>
                <a:path w="126343" h="166211">
                  <a:moveTo>
                    <a:pt x="0" y="103735"/>
                  </a:moveTo>
                  <a:lnTo>
                    <a:pt x="0" y="166210"/>
                  </a:lnTo>
                  <a:lnTo>
                    <a:pt x="0" y="114631"/>
                  </a:lnTo>
                  <a:lnTo>
                    <a:pt x="5589" y="52758"/>
                  </a:lnTo>
                  <a:lnTo>
                    <a:pt x="9575" y="47524"/>
                  </a:lnTo>
                  <a:lnTo>
                    <a:pt x="14572" y="46374"/>
                  </a:lnTo>
                  <a:lnTo>
                    <a:pt x="20243" y="47947"/>
                  </a:lnTo>
                  <a:lnTo>
                    <a:pt x="25194" y="52505"/>
                  </a:lnTo>
                  <a:lnTo>
                    <a:pt x="37750" y="76858"/>
                  </a:lnTo>
                  <a:lnTo>
                    <a:pt x="45244" y="100368"/>
                  </a:lnTo>
                  <a:lnTo>
                    <a:pt x="47710" y="103831"/>
                  </a:lnTo>
                  <a:lnTo>
                    <a:pt x="49354" y="101459"/>
                  </a:lnTo>
                  <a:lnTo>
                    <a:pt x="55473" y="38516"/>
                  </a:lnTo>
                  <a:lnTo>
                    <a:pt x="58039" y="25161"/>
                  </a:lnTo>
                  <a:lnTo>
                    <a:pt x="63259" y="15087"/>
                  </a:lnTo>
                  <a:lnTo>
                    <a:pt x="78418" y="776"/>
                  </a:lnTo>
                  <a:lnTo>
                    <a:pt x="85034" y="0"/>
                  </a:lnTo>
                  <a:lnTo>
                    <a:pt x="90614" y="2993"/>
                  </a:lnTo>
                  <a:lnTo>
                    <a:pt x="113565" y="33013"/>
                  </a:lnTo>
                  <a:lnTo>
                    <a:pt x="120663" y="55535"/>
                  </a:lnTo>
                  <a:lnTo>
                    <a:pt x="124659" y="91403"/>
                  </a:lnTo>
                  <a:lnTo>
                    <a:pt x="126342" y="1247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05533" y="5580103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295005" y="5369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380696" y="5274777"/>
              <a:ext cx="19595" cy="368498"/>
            </a:xfrm>
            <a:custGeom>
              <a:avLst/>
              <a:gdLst/>
              <a:ahLst/>
              <a:cxnLst/>
              <a:rect l="0" t="0" r="0" b="0"/>
              <a:pathLst>
                <a:path w="19595" h="368498">
                  <a:moveTo>
                    <a:pt x="9065" y="0"/>
                  </a:moveTo>
                  <a:lnTo>
                    <a:pt x="0" y="58617"/>
                  </a:lnTo>
                  <a:lnTo>
                    <a:pt x="7063" y="118333"/>
                  </a:lnTo>
                  <a:lnTo>
                    <a:pt x="8670" y="178052"/>
                  </a:lnTo>
                  <a:lnTo>
                    <a:pt x="14537" y="228881"/>
                  </a:lnTo>
                  <a:lnTo>
                    <a:pt x="18595" y="291223"/>
                  </a:lnTo>
                  <a:lnTo>
                    <a:pt x="19396" y="346171"/>
                  </a:lnTo>
                  <a:lnTo>
                    <a:pt x="1959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463461" y="5506404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9575" y="24046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473989" y="5453761"/>
              <a:ext cx="115815" cy="410613"/>
            </a:xfrm>
            <a:custGeom>
              <a:avLst/>
              <a:gdLst/>
              <a:ahLst/>
              <a:cxnLst/>
              <a:rect l="0" t="0" r="0" b="0"/>
              <a:pathLst>
                <a:path w="115815" h="410613">
                  <a:moveTo>
                    <a:pt x="115814" y="0"/>
                  </a:moveTo>
                  <a:lnTo>
                    <a:pt x="104361" y="54145"/>
                  </a:lnTo>
                  <a:lnTo>
                    <a:pt x="91065" y="114681"/>
                  </a:lnTo>
                  <a:lnTo>
                    <a:pt x="77173" y="173388"/>
                  </a:lnTo>
                  <a:lnTo>
                    <a:pt x="60044" y="226232"/>
                  </a:lnTo>
                  <a:lnTo>
                    <a:pt x="44307" y="275262"/>
                  </a:lnTo>
                  <a:lnTo>
                    <a:pt x="29116" y="326834"/>
                  </a:lnTo>
                  <a:lnTo>
                    <a:pt x="8611" y="38548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16145" y="5335934"/>
              <a:ext cx="250428" cy="212585"/>
            </a:xfrm>
            <a:custGeom>
              <a:avLst/>
              <a:gdLst/>
              <a:ahLst/>
              <a:cxnLst/>
              <a:rect l="0" t="0" r="0" b="0"/>
              <a:pathLst>
                <a:path w="250428" h="212585">
                  <a:moveTo>
                    <a:pt x="0" y="117827"/>
                  </a:moveTo>
                  <a:lnTo>
                    <a:pt x="16767" y="123416"/>
                  </a:lnTo>
                  <a:lnTo>
                    <a:pt x="34358" y="123041"/>
                  </a:lnTo>
                  <a:lnTo>
                    <a:pt x="92998" y="111278"/>
                  </a:lnTo>
                  <a:lnTo>
                    <a:pt x="156078" y="102234"/>
                  </a:lnTo>
                  <a:lnTo>
                    <a:pt x="213446" y="89156"/>
                  </a:lnTo>
                  <a:lnTo>
                    <a:pt x="226525" y="88185"/>
                  </a:lnTo>
                  <a:lnTo>
                    <a:pt x="235244" y="82858"/>
                  </a:lnTo>
                  <a:lnTo>
                    <a:pt x="241058" y="74627"/>
                  </a:lnTo>
                  <a:lnTo>
                    <a:pt x="244933" y="64461"/>
                  </a:lnTo>
                  <a:lnTo>
                    <a:pt x="244007" y="55343"/>
                  </a:lnTo>
                  <a:lnTo>
                    <a:pt x="233619" y="38974"/>
                  </a:lnTo>
                  <a:lnTo>
                    <a:pt x="205591" y="10571"/>
                  </a:lnTo>
                  <a:lnTo>
                    <a:pt x="187300" y="748"/>
                  </a:lnTo>
                  <a:lnTo>
                    <a:pt x="184528" y="0"/>
                  </a:lnTo>
                  <a:lnTo>
                    <a:pt x="235417" y="57594"/>
                  </a:lnTo>
                  <a:lnTo>
                    <a:pt x="249299" y="71950"/>
                  </a:lnTo>
                  <a:lnTo>
                    <a:pt x="250427" y="77884"/>
                  </a:lnTo>
                  <a:lnTo>
                    <a:pt x="247670" y="83010"/>
                  </a:lnTo>
                  <a:lnTo>
                    <a:pt x="242322" y="87596"/>
                  </a:lnTo>
                  <a:lnTo>
                    <a:pt x="229206" y="110820"/>
                  </a:lnTo>
                  <a:lnTo>
                    <a:pt x="222700" y="164580"/>
                  </a:lnTo>
                  <a:lnTo>
                    <a:pt x="221098" y="212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1431875" y="4337921"/>
            <a:ext cx="307470" cy="199862"/>
          </a:xfrm>
          <a:custGeom>
            <a:avLst/>
            <a:gdLst/>
            <a:ahLst/>
            <a:cxnLst/>
            <a:rect l="0" t="0" r="0" b="0"/>
            <a:pathLst>
              <a:path w="307470" h="199862">
                <a:moveTo>
                  <a:pt x="0" y="147219"/>
                </a:moveTo>
                <a:lnTo>
                  <a:pt x="11179" y="136040"/>
                </a:lnTo>
                <a:lnTo>
                  <a:pt x="52728" y="119707"/>
                </a:lnTo>
                <a:lnTo>
                  <a:pt x="105995" y="108336"/>
                </a:lnTo>
                <a:lnTo>
                  <a:pt x="168333" y="98295"/>
                </a:lnTo>
                <a:lnTo>
                  <a:pt x="221768" y="95311"/>
                </a:lnTo>
                <a:lnTo>
                  <a:pt x="271794" y="89132"/>
                </a:lnTo>
                <a:lnTo>
                  <a:pt x="299160" y="74376"/>
                </a:lnTo>
                <a:lnTo>
                  <a:pt x="301216" y="68241"/>
                </a:lnTo>
                <a:lnTo>
                  <a:pt x="299077" y="61811"/>
                </a:lnTo>
                <a:lnTo>
                  <a:pt x="276016" y="34682"/>
                </a:lnTo>
                <a:lnTo>
                  <a:pt x="224342" y="0"/>
                </a:lnTo>
                <a:lnTo>
                  <a:pt x="237657" y="8581"/>
                </a:lnTo>
                <a:lnTo>
                  <a:pt x="284417" y="55889"/>
                </a:lnTo>
                <a:lnTo>
                  <a:pt x="306786" y="95253"/>
                </a:lnTo>
                <a:lnTo>
                  <a:pt x="307469" y="104386"/>
                </a:lnTo>
                <a:lnTo>
                  <a:pt x="291340" y="148741"/>
                </a:lnTo>
                <a:lnTo>
                  <a:pt x="263213" y="19986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1463461" y="3681584"/>
            <a:ext cx="316239" cy="161318"/>
          </a:xfrm>
          <a:custGeom>
            <a:avLst/>
            <a:gdLst/>
            <a:ahLst/>
            <a:cxnLst/>
            <a:rect l="0" t="0" r="0" b="0"/>
            <a:pathLst>
              <a:path w="316239" h="161318">
                <a:moveTo>
                  <a:pt x="0" y="98146"/>
                </a:moveTo>
                <a:lnTo>
                  <a:pt x="58617" y="98146"/>
                </a:lnTo>
                <a:lnTo>
                  <a:pt x="112791" y="98146"/>
                </a:lnTo>
                <a:lnTo>
                  <a:pt x="168552" y="98146"/>
                </a:lnTo>
                <a:lnTo>
                  <a:pt x="231423" y="89741"/>
                </a:lnTo>
                <a:lnTo>
                  <a:pt x="293153" y="73397"/>
                </a:lnTo>
                <a:lnTo>
                  <a:pt x="298381" y="68779"/>
                </a:lnTo>
                <a:lnTo>
                  <a:pt x="299526" y="63360"/>
                </a:lnTo>
                <a:lnTo>
                  <a:pt x="297950" y="57408"/>
                </a:lnTo>
                <a:lnTo>
                  <a:pt x="284553" y="37852"/>
                </a:lnTo>
                <a:lnTo>
                  <a:pt x="257896" y="11454"/>
                </a:lnTo>
                <a:lnTo>
                  <a:pt x="237070" y="60"/>
                </a:lnTo>
                <a:lnTo>
                  <a:pt x="238765" y="0"/>
                </a:lnTo>
                <a:lnTo>
                  <a:pt x="243405" y="1130"/>
                </a:lnTo>
                <a:lnTo>
                  <a:pt x="303317" y="45963"/>
                </a:lnTo>
                <a:lnTo>
                  <a:pt x="311005" y="52829"/>
                </a:lnTo>
                <a:lnTo>
                  <a:pt x="314962" y="60916"/>
                </a:lnTo>
                <a:lnTo>
                  <a:pt x="316238" y="79260"/>
                </a:lnTo>
                <a:lnTo>
                  <a:pt x="304790" y="109318"/>
                </a:lnTo>
                <a:lnTo>
                  <a:pt x="286580" y="134862"/>
                </a:lnTo>
                <a:lnTo>
                  <a:pt x="252684" y="16131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1989886" y="2907014"/>
            <a:ext cx="247661" cy="198893"/>
          </a:xfrm>
          <a:custGeom>
            <a:avLst/>
            <a:gdLst/>
            <a:ahLst/>
            <a:cxnLst/>
            <a:rect l="0" t="0" r="0" b="0"/>
            <a:pathLst>
              <a:path w="247661" h="198893">
                <a:moveTo>
                  <a:pt x="0" y="104136"/>
                </a:moveTo>
                <a:lnTo>
                  <a:pt x="58616" y="104136"/>
                </a:lnTo>
                <a:lnTo>
                  <a:pt x="111620" y="102966"/>
                </a:lnTo>
                <a:lnTo>
                  <a:pt x="173493" y="95071"/>
                </a:lnTo>
                <a:lnTo>
                  <a:pt x="226079" y="91557"/>
                </a:lnTo>
                <a:lnTo>
                  <a:pt x="245149" y="82557"/>
                </a:lnTo>
                <a:lnTo>
                  <a:pt x="247660" y="76882"/>
                </a:lnTo>
                <a:lnTo>
                  <a:pt x="245825" y="70759"/>
                </a:lnTo>
                <a:lnTo>
                  <a:pt x="195094" y="16328"/>
                </a:lnTo>
                <a:lnTo>
                  <a:pt x="174009" y="0"/>
                </a:lnTo>
                <a:lnTo>
                  <a:pt x="203545" y="18861"/>
                </a:lnTo>
                <a:lnTo>
                  <a:pt x="227076" y="43774"/>
                </a:lnTo>
                <a:lnTo>
                  <a:pt x="243276" y="73383"/>
                </a:lnTo>
                <a:lnTo>
                  <a:pt x="244072" y="82464"/>
                </a:lnTo>
                <a:lnTo>
                  <a:pt x="238718" y="98793"/>
                </a:lnTo>
                <a:lnTo>
                  <a:pt x="197295" y="158058"/>
                </a:lnTo>
                <a:lnTo>
                  <a:pt x="178984" y="19889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1989886" y="1843552"/>
            <a:ext cx="316221" cy="220034"/>
          </a:xfrm>
          <a:custGeom>
            <a:avLst/>
            <a:gdLst/>
            <a:ahLst/>
            <a:cxnLst/>
            <a:rect l="0" t="0" r="0" b="0"/>
            <a:pathLst>
              <a:path w="316221" h="220034">
                <a:moveTo>
                  <a:pt x="0" y="104220"/>
                </a:moveTo>
                <a:lnTo>
                  <a:pt x="27556" y="96984"/>
                </a:lnTo>
                <a:lnTo>
                  <a:pt x="83778" y="94341"/>
                </a:lnTo>
                <a:lnTo>
                  <a:pt x="140291" y="93820"/>
                </a:lnTo>
                <a:lnTo>
                  <a:pt x="196514" y="93716"/>
                </a:lnTo>
                <a:lnTo>
                  <a:pt x="252680" y="93696"/>
                </a:lnTo>
                <a:lnTo>
                  <a:pt x="266719" y="93694"/>
                </a:lnTo>
                <a:lnTo>
                  <a:pt x="274909" y="87844"/>
                </a:lnTo>
                <a:lnTo>
                  <a:pt x="279199" y="78095"/>
                </a:lnTo>
                <a:lnTo>
                  <a:pt x="280889" y="65746"/>
                </a:lnTo>
                <a:lnTo>
                  <a:pt x="278506" y="56344"/>
                </a:lnTo>
                <a:lnTo>
                  <a:pt x="273408" y="48906"/>
                </a:lnTo>
                <a:lnTo>
                  <a:pt x="222255" y="0"/>
                </a:lnTo>
                <a:lnTo>
                  <a:pt x="277184" y="51900"/>
                </a:lnTo>
                <a:lnTo>
                  <a:pt x="310946" y="79717"/>
                </a:lnTo>
                <a:lnTo>
                  <a:pt x="314922" y="87884"/>
                </a:lnTo>
                <a:lnTo>
                  <a:pt x="316220" y="106318"/>
                </a:lnTo>
                <a:lnTo>
                  <a:pt x="309778" y="123090"/>
                </a:lnTo>
                <a:lnTo>
                  <a:pt x="297946" y="138343"/>
                </a:lnTo>
                <a:lnTo>
                  <a:pt x="251082" y="188579"/>
                </a:lnTo>
                <a:lnTo>
                  <a:pt x="231627" y="22003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5664331" y="1484518"/>
            <a:ext cx="940457" cy="494840"/>
            <a:chOff x="5664331" y="1484518"/>
            <a:chExt cx="940457" cy="494840"/>
          </a:xfrm>
        </p:grpSpPr>
        <p:sp>
          <p:nvSpPr>
            <p:cNvPr id="84" name="Freeform 83"/>
            <p:cNvSpPr/>
            <p:nvPr/>
          </p:nvSpPr>
          <p:spPr>
            <a:xfrm>
              <a:off x="5708913" y="1484518"/>
              <a:ext cx="92290" cy="494840"/>
            </a:xfrm>
            <a:custGeom>
              <a:avLst/>
              <a:gdLst/>
              <a:ahLst/>
              <a:cxnLst/>
              <a:rect l="0" t="0" r="0" b="0"/>
              <a:pathLst>
                <a:path w="92290" h="494840">
                  <a:moveTo>
                    <a:pt x="50175" y="494839"/>
                  </a:moveTo>
                  <a:lnTo>
                    <a:pt x="47055" y="452147"/>
                  </a:lnTo>
                  <a:lnTo>
                    <a:pt x="41110" y="399318"/>
                  </a:lnTo>
                  <a:lnTo>
                    <a:pt x="31530" y="339794"/>
                  </a:lnTo>
                  <a:lnTo>
                    <a:pt x="22943" y="291232"/>
                  </a:lnTo>
                  <a:lnTo>
                    <a:pt x="16330" y="232309"/>
                  </a:lnTo>
                  <a:lnTo>
                    <a:pt x="4105" y="175609"/>
                  </a:lnTo>
                  <a:lnTo>
                    <a:pt x="0" y="119349"/>
                  </a:lnTo>
                  <a:lnTo>
                    <a:pt x="7492" y="79556"/>
                  </a:lnTo>
                  <a:lnTo>
                    <a:pt x="24010" y="51908"/>
                  </a:lnTo>
                  <a:lnTo>
                    <a:pt x="36986" y="36328"/>
                  </a:lnTo>
                  <a:lnTo>
                    <a:pt x="922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64331" y="1758259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136221" y="11178"/>
                  </a:lnTo>
                  <a:lnTo>
                    <a:pt x="94672" y="27511"/>
                  </a:lnTo>
                  <a:lnTo>
                    <a:pt x="33192" y="455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60593" y="1776543"/>
              <a:ext cx="178391" cy="168052"/>
            </a:xfrm>
            <a:custGeom>
              <a:avLst/>
              <a:gdLst/>
              <a:ahLst/>
              <a:cxnLst/>
              <a:rect l="0" t="0" r="0" b="0"/>
              <a:pathLst>
                <a:path w="178391" h="168052">
                  <a:moveTo>
                    <a:pt x="98536" y="13301"/>
                  </a:moveTo>
                  <a:lnTo>
                    <a:pt x="87358" y="2123"/>
                  </a:lnTo>
                  <a:lnTo>
                    <a:pt x="80555" y="0"/>
                  </a:lnTo>
                  <a:lnTo>
                    <a:pt x="63639" y="760"/>
                  </a:lnTo>
                  <a:lnTo>
                    <a:pt x="34384" y="13355"/>
                  </a:lnTo>
                  <a:lnTo>
                    <a:pt x="20112" y="31652"/>
                  </a:lnTo>
                  <a:lnTo>
                    <a:pt x="1417" y="75938"/>
                  </a:lnTo>
                  <a:lnTo>
                    <a:pt x="0" y="100411"/>
                  </a:lnTo>
                  <a:lnTo>
                    <a:pt x="4439" y="124546"/>
                  </a:lnTo>
                  <a:lnTo>
                    <a:pt x="14211" y="143072"/>
                  </a:lnTo>
                  <a:lnTo>
                    <a:pt x="29473" y="155985"/>
                  </a:lnTo>
                  <a:lnTo>
                    <a:pt x="49124" y="164454"/>
                  </a:lnTo>
                  <a:lnTo>
                    <a:pt x="85326" y="168051"/>
                  </a:lnTo>
                  <a:lnTo>
                    <a:pt x="118799" y="161058"/>
                  </a:lnTo>
                  <a:lnTo>
                    <a:pt x="158431" y="138327"/>
                  </a:lnTo>
                  <a:lnTo>
                    <a:pt x="166542" y="131747"/>
                  </a:lnTo>
                  <a:lnTo>
                    <a:pt x="175554" y="111957"/>
                  </a:lnTo>
                  <a:lnTo>
                    <a:pt x="178390" y="88734"/>
                  </a:lnTo>
                  <a:lnTo>
                    <a:pt x="175751" y="66714"/>
                  </a:lnTo>
                  <a:lnTo>
                    <a:pt x="164440" y="48349"/>
                  </a:lnTo>
                  <a:lnTo>
                    <a:pt x="147714" y="33557"/>
                  </a:lnTo>
                  <a:lnTo>
                    <a:pt x="109065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06528" y="1789844"/>
              <a:ext cx="115815" cy="157929"/>
            </a:xfrm>
            <a:custGeom>
              <a:avLst/>
              <a:gdLst/>
              <a:ahLst/>
              <a:cxnLst/>
              <a:rect l="0" t="0" r="0" b="0"/>
              <a:pathLst>
                <a:path w="115815" h="157929">
                  <a:moveTo>
                    <a:pt x="115814" y="0"/>
                  </a:moveTo>
                  <a:lnTo>
                    <a:pt x="66316" y="59593"/>
                  </a:lnTo>
                  <a:lnTo>
                    <a:pt x="24534" y="11642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96000" y="1821430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126342"/>
                  </a:moveTo>
                  <a:lnTo>
                    <a:pt x="73537" y="63008"/>
                  </a:lnTo>
                  <a:lnTo>
                    <a:pt x="12645" y="9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59212" y="1718303"/>
              <a:ext cx="245576" cy="229470"/>
            </a:xfrm>
            <a:custGeom>
              <a:avLst/>
              <a:gdLst/>
              <a:ahLst/>
              <a:cxnLst/>
              <a:rect l="0" t="0" r="0" b="0"/>
              <a:pathLst>
                <a:path w="245576" h="229470">
                  <a:moveTo>
                    <a:pt x="0" y="92598"/>
                  </a:moveTo>
                  <a:lnTo>
                    <a:pt x="37478" y="84265"/>
                  </a:lnTo>
                  <a:lnTo>
                    <a:pt x="75445" y="85840"/>
                  </a:lnTo>
                  <a:lnTo>
                    <a:pt x="135786" y="91263"/>
                  </a:lnTo>
                  <a:lnTo>
                    <a:pt x="195625" y="92335"/>
                  </a:lnTo>
                  <a:lnTo>
                    <a:pt x="224205" y="92481"/>
                  </a:lnTo>
                  <a:lnTo>
                    <a:pt x="232528" y="89011"/>
                  </a:lnTo>
                  <a:lnTo>
                    <a:pt x="236907" y="83187"/>
                  </a:lnTo>
                  <a:lnTo>
                    <a:pt x="238657" y="75796"/>
                  </a:lnTo>
                  <a:lnTo>
                    <a:pt x="237483" y="68529"/>
                  </a:lnTo>
                  <a:lnTo>
                    <a:pt x="212540" y="27413"/>
                  </a:lnTo>
                  <a:lnTo>
                    <a:pt x="184313" y="0"/>
                  </a:lnTo>
                  <a:lnTo>
                    <a:pt x="186047" y="450"/>
                  </a:lnTo>
                  <a:lnTo>
                    <a:pt x="208456" y="17984"/>
                  </a:lnTo>
                  <a:lnTo>
                    <a:pt x="234242" y="45148"/>
                  </a:lnTo>
                  <a:lnTo>
                    <a:pt x="243708" y="63320"/>
                  </a:lnTo>
                  <a:lnTo>
                    <a:pt x="245575" y="83095"/>
                  </a:lnTo>
                  <a:lnTo>
                    <a:pt x="241336" y="102412"/>
                  </a:lnTo>
                  <a:lnTo>
                    <a:pt x="213608" y="156785"/>
                  </a:lnTo>
                  <a:lnTo>
                    <a:pt x="182796" y="220169"/>
                  </a:lnTo>
                  <a:lnTo>
                    <a:pt x="178985" y="2294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5780145" y="2484725"/>
            <a:ext cx="942227" cy="442198"/>
            <a:chOff x="5780145" y="2484725"/>
            <a:chExt cx="942227" cy="442198"/>
          </a:xfrm>
        </p:grpSpPr>
        <p:sp>
          <p:nvSpPr>
            <p:cNvPr id="91" name="Freeform 90"/>
            <p:cNvSpPr/>
            <p:nvPr/>
          </p:nvSpPr>
          <p:spPr>
            <a:xfrm>
              <a:off x="5780145" y="2484725"/>
              <a:ext cx="20621" cy="410612"/>
            </a:xfrm>
            <a:custGeom>
              <a:avLst/>
              <a:gdLst/>
              <a:ahLst/>
              <a:cxnLst/>
              <a:rect l="0" t="0" r="0" b="0"/>
              <a:pathLst>
                <a:path w="20621" h="410612">
                  <a:moveTo>
                    <a:pt x="0" y="0"/>
                  </a:moveTo>
                  <a:lnTo>
                    <a:pt x="8333" y="54145"/>
                  </a:lnTo>
                  <a:lnTo>
                    <a:pt x="10094" y="109091"/>
                  </a:lnTo>
                  <a:lnTo>
                    <a:pt x="10400" y="156586"/>
                  </a:lnTo>
                  <a:lnTo>
                    <a:pt x="16079" y="213292"/>
                  </a:lnTo>
                  <a:lnTo>
                    <a:pt x="19582" y="268958"/>
                  </a:lnTo>
                  <a:lnTo>
                    <a:pt x="20620" y="322497"/>
                  </a:lnTo>
                  <a:lnTo>
                    <a:pt x="12666" y="384537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85430" y="2694619"/>
              <a:ext cx="128062" cy="214916"/>
            </a:xfrm>
            <a:custGeom>
              <a:avLst/>
              <a:gdLst/>
              <a:ahLst/>
              <a:cxnLst/>
              <a:rect l="0" t="0" r="0" b="0"/>
              <a:pathLst>
                <a:path w="128062" h="214916">
                  <a:moveTo>
                    <a:pt x="0" y="84904"/>
                  </a:moveTo>
                  <a:lnTo>
                    <a:pt x="42691" y="88023"/>
                  </a:lnTo>
                  <a:lnTo>
                    <a:pt x="63427" y="90970"/>
                  </a:lnTo>
                  <a:lnTo>
                    <a:pt x="84342" y="88380"/>
                  </a:lnTo>
                  <a:lnTo>
                    <a:pt x="102216" y="80210"/>
                  </a:lnTo>
                  <a:lnTo>
                    <a:pt x="110258" y="74755"/>
                  </a:lnTo>
                  <a:lnTo>
                    <a:pt x="122313" y="59337"/>
                  </a:lnTo>
                  <a:lnTo>
                    <a:pt x="127165" y="50312"/>
                  </a:lnTo>
                  <a:lnTo>
                    <a:pt x="128061" y="41955"/>
                  </a:lnTo>
                  <a:lnTo>
                    <a:pt x="122816" y="26431"/>
                  </a:lnTo>
                  <a:lnTo>
                    <a:pt x="101120" y="4538"/>
                  </a:lnTo>
                  <a:lnTo>
                    <a:pt x="91980" y="911"/>
                  </a:lnTo>
                  <a:lnTo>
                    <a:pt x="72465" y="0"/>
                  </a:lnTo>
                  <a:lnTo>
                    <a:pt x="41748" y="11654"/>
                  </a:lnTo>
                  <a:lnTo>
                    <a:pt x="27133" y="26612"/>
                  </a:lnTo>
                  <a:lnTo>
                    <a:pt x="8219" y="64811"/>
                  </a:lnTo>
                  <a:lnTo>
                    <a:pt x="2435" y="101307"/>
                  </a:lnTo>
                  <a:lnTo>
                    <a:pt x="8886" y="154391"/>
                  </a:lnTo>
                  <a:lnTo>
                    <a:pt x="14867" y="177788"/>
                  </a:lnTo>
                  <a:lnTo>
                    <a:pt x="20440" y="186601"/>
                  </a:lnTo>
                  <a:lnTo>
                    <a:pt x="35991" y="199513"/>
                  </a:lnTo>
                  <a:lnTo>
                    <a:pt x="64476" y="213359"/>
                  </a:lnTo>
                  <a:lnTo>
                    <a:pt x="81688" y="214915"/>
                  </a:lnTo>
                  <a:lnTo>
                    <a:pt x="105285" y="211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065429" y="2747125"/>
              <a:ext cx="177971" cy="173900"/>
            </a:xfrm>
            <a:custGeom>
              <a:avLst/>
              <a:gdLst/>
              <a:ahLst/>
              <a:cxnLst/>
              <a:rect l="0" t="0" r="0" b="0"/>
              <a:pathLst>
                <a:path w="177971" h="173900">
                  <a:moveTo>
                    <a:pt x="93742" y="74512"/>
                  </a:moveTo>
                  <a:lnTo>
                    <a:pt x="79088" y="21484"/>
                  </a:lnTo>
                  <a:lnTo>
                    <a:pt x="73444" y="13424"/>
                  </a:lnTo>
                  <a:lnTo>
                    <a:pt x="57815" y="1348"/>
                  </a:lnTo>
                  <a:lnTo>
                    <a:pt x="49903" y="0"/>
                  </a:lnTo>
                  <a:lnTo>
                    <a:pt x="42289" y="1441"/>
                  </a:lnTo>
                  <a:lnTo>
                    <a:pt x="34874" y="4741"/>
                  </a:lnTo>
                  <a:lnTo>
                    <a:pt x="23514" y="17766"/>
                  </a:lnTo>
                  <a:lnTo>
                    <a:pt x="6690" y="54724"/>
                  </a:lnTo>
                  <a:lnTo>
                    <a:pt x="0" y="117717"/>
                  </a:lnTo>
                  <a:lnTo>
                    <a:pt x="1776" y="144017"/>
                  </a:lnTo>
                  <a:lnTo>
                    <a:pt x="10364" y="167404"/>
                  </a:lnTo>
                  <a:lnTo>
                    <a:pt x="17100" y="172705"/>
                  </a:lnTo>
                  <a:lnTo>
                    <a:pt x="25100" y="173899"/>
                  </a:lnTo>
                  <a:lnTo>
                    <a:pt x="42177" y="168987"/>
                  </a:lnTo>
                  <a:lnTo>
                    <a:pt x="57566" y="159005"/>
                  </a:lnTo>
                  <a:lnTo>
                    <a:pt x="69084" y="143650"/>
                  </a:lnTo>
                  <a:lnTo>
                    <a:pt x="86012" y="105196"/>
                  </a:lnTo>
                  <a:lnTo>
                    <a:pt x="93385" y="63589"/>
                  </a:lnTo>
                  <a:lnTo>
                    <a:pt x="95843" y="63720"/>
                  </a:lnTo>
                  <a:lnTo>
                    <a:pt x="101695" y="73225"/>
                  </a:lnTo>
                  <a:lnTo>
                    <a:pt x="124240" y="134032"/>
                  </a:lnTo>
                  <a:lnTo>
                    <a:pt x="140052" y="152048"/>
                  </a:lnTo>
                  <a:lnTo>
                    <a:pt x="148012" y="156618"/>
                  </a:lnTo>
                  <a:lnTo>
                    <a:pt x="155658" y="158495"/>
                  </a:lnTo>
                  <a:lnTo>
                    <a:pt x="177970" y="158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34256" y="2545074"/>
              <a:ext cx="103900" cy="350263"/>
            </a:xfrm>
            <a:custGeom>
              <a:avLst/>
              <a:gdLst/>
              <a:ahLst/>
              <a:cxnLst/>
              <a:rect l="0" t="0" r="0" b="0"/>
              <a:pathLst>
                <a:path w="103900" h="350263">
                  <a:moveTo>
                    <a:pt x="61785" y="350262"/>
                  </a:moveTo>
                  <a:lnTo>
                    <a:pt x="47131" y="295121"/>
                  </a:lnTo>
                  <a:lnTo>
                    <a:pt x="33587" y="238158"/>
                  </a:lnTo>
                  <a:lnTo>
                    <a:pt x="19647" y="184965"/>
                  </a:lnTo>
                  <a:lnTo>
                    <a:pt x="5629" y="134727"/>
                  </a:lnTo>
                  <a:lnTo>
                    <a:pt x="0" y="79743"/>
                  </a:lnTo>
                  <a:lnTo>
                    <a:pt x="1364" y="40171"/>
                  </a:lnTo>
                  <a:lnTo>
                    <a:pt x="9975" y="20981"/>
                  </a:lnTo>
                  <a:lnTo>
                    <a:pt x="24721" y="7773"/>
                  </a:lnTo>
                  <a:lnTo>
                    <a:pt x="33566" y="2613"/>
                  </a:lnTo>
                  <a:lnTo>
                    <a:pt x="52753" y="0"/>
                  </a:lnTo>
                  <a:lnTo>
                    <a:pt x="103899" y="28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01285" y="2716352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6220" y="11178"/>
                  </a:lnTo>
                  <a:lnTo>
                    <a:pt x="118254" y="16666"/>
                  </a:lnTo>
                  <a:lnTo>
                    <a:pt x="63492" y="288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485554" y="2661575"/>
              <a:ext cx="236818" cy="265348"/>
            </a:xfrm>
            <a:custGeom>
              <a:avLst/>
              <a:gdLst/>
              <a:ahLst/>
              <a:cxnLst/>
              <a:rect l="0" t="0" r="0" b="0"/>
              <a:pathLst>
                <a:path w="236818" h="265348">
                  <a:moveTo>
                    <a:pt x="0" y="149533"/>
                  </a:moveTo>
                  <a:lnTo>
                    <a:pt x="11178" y="138355"/>
                  </a:lnTo>
                  <a:lnTo>
                    <a:pt x="52728" y="122022"/>
                  </a:lnTo>
                  <a:lnTo>
                    <a:pt x="105995" y="110651"/>
                  </a:lnTo>
                  <a:lnTo>
                    <a:pt x="161577" y="108058"/>
                  </a:lnTo>
                  <a:lnTo>
                    <a:pt x="220193" y="96051"/>
                  </a:lnTo>
                  <a:lnTo>
                    <a:pt x="231023" y="92821"/>
                  </a:lnTo>
                  <a:lnTo>
                    <a:pt x="235903" y="88329"/>
                  </a:lnTo>
                  <a:lnTo>
                    <a:pt x="236817" y="82994"/>
                  </a:lnTo>
                  <a:lnTo>
                    <a:pt x="231594" y="70827"/>
                  </a:lnTo>
                  <a:lnTo>
                    <a:pt x="221474" y="57621"/>
                  </a:lnTo>
                  <a:lnTo>
                    <a:pt x="158500" y="16114"/>
                  </a:lnTo>
                  <a:lnTo>
                    <a:pt x="126512" y="687"/>
                  </a:lnTo>
                  <a:lnTo>
                    <a:pt x="122946" y="0"/>
                  </a:lnTo>
                  <a:lnTo>
                    <a:pt x="124078" y="1881"/>
                  </a:lnTo>
                  <a:lnTo>
                    <a:pt x="182319" y="55044"/>
                  </a:lnTo>
                  <a:lnTo>
                    <a:pt x="191736" y="61974"/>
                  </a:lnTo>
                  <a:lnTo>
                    <a:pt x="196844" y="71273"/>
                  </a:lnTo>
                  <a:lnTo>
                    <a:pt x="199400" y="94084"/>
                  </a:lnTo>
                  <a:lnTo>
                    <a:pt x="191509" y="148026"/>
                  </a:lnTo>
                  <a:lnTo>
                    <a:pt x="181805" y="210673"/>
                  </a:lnTo>
                  <a:lnTo>
                    <a:pt x="178984" y="2653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5759088" y="3579689"/>
            <a:ext cx="767286" cy="463255"/>
            <a:chOff x="5759088" y="3579689"/>
            <a:chExt cx="767286" cy="463255"/>
          </a:xfrm>
        </p:grpSpPr>
        <p:sp>
          <p:nvSpPr>
            <p:cNvPr id="98" name="Freeform 97"/>
            <p:cNvSpPr/>
            <p:nvPr/>
          </p:nvSpPr>
          <p:spPr>
            <a:xfrm>
              <a:off x="5759088" y="3579689"/>
              <a:ext cx="157928" cy="241022"/>
            </a:xfrm>
            <a:custGeom>
              <a:avLst/>
              <a:gdLst/>
              <a:ahLst/>
              <a:cxnLst/>
              <a:rect l="0" t="0" r="0" b="0"/>
              <a:pathLst>
                <a:path w="157928" h="241022">
                  <a:moveTo>
                    <a:pt x="0" y="115813"/>
                  </a:moveTo>
                  <a:lnTo>
                    <a:pt x="8333" y="153291"/>
                  </a:lnTo>
                  <a:lnTo>
                    <a:pt x="17475" y="211129"/>
                  </a:lnTo>
                  <a:lnTo>
                    <a:pt x="19996" y="241021"/>
                  </a:lnTo>
                  <a:lnTo>
                    <a:pt x="20585" y="233073"/>
                  </a:lnTo>
                  <a:lnTo>
                    <a:pt x="9542" y="176864"/>
                  </a:lnTo>
                  <a:lnTo>
                    <a:pt x="1885" y="122413"/>
                  </a:lnTo>
                  <a:lnTo>
                    <a:pt x="6148" y="86183"/>
                  </a:lnTo>
                  <a:lnTo>
                    <a:pt x="20408" y="53222"/>
                  </a:lnTo>
                  <a:lnTo>
                    <a:pt x="45041" y="26817"/>
                  </a:lnTo>
                  <a:lnTo>
                    <a:pt x="74567" y="9765"/>
                  </a:lnTo>
                  <a:lnTo>
                    <a:pt x="131670" y="128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972374" y="3641758"/>
              <a:ext cx="155212" cy="159030"/>
            </a:xfrm>
            <a:custGeom>
              <a:avLst/>
              <a:gdLst/>
              <a:ahLst/>
              <a:cxnLst/>
              <a:rect l="0" t="0" r="0" b="0"/>
              <a:pathLst>
                <a:path w="155212" h="159030">
                  <a:moveTo>
                    <a:pt x="102569" y="64273"/>
                  </a:moveTo>
                  <a:lnTo>
                    <a:pt x="87915" y="20310"/>
                  </a:lnTo>
                  <a:lnTo>
                    <a:pt x="74999" y="6519"/>
                  </a:lnTo>
                  <a:lnTo>
                    <a:pt x="66641" y="1204"/>
                  </a:lnTo>
                  <a:lnTo>
                    <a:pt x="58730" y="0"/>
                  </a:lnTo>
                  <a:lnTo>
                    <a:pt x="51116" y="1537"/>
                  </a:lnTo>
                  <a:lnTo>
                    <a:pt x="43701" y="4901"/>
                  </a:lnTo>
                  <a:lnTo>
                    <a:pt x="22085" y="26404"/>
                  </a:lnTo>
                  <a:lnTo>
                    <a:pt x="6452" y="55002"/>
                  </a:lnTo>
                  <a:lnTo>
                    <a:pt x="0" y="91292"/>
                  </a:lnTo>
                  <a:lnTo>
                    <a:pt x="3678" y="126091"/>
                  </a:lnTo>
                  <a:lnTo>
                    <a:pt x="12214" y="144780"/>
                  </a:lnTo>
                  <a:lnTo>
                    <a:pt x="17766" y="153039"/>
                  </a:lnTo>
                  <a:lnTo>
                    <a:pt x="23807" y="156205"/>
                  </a:lnTo>
                  <a:lnTo>
                    <a:pt x="30173" y="155977"/>
                  </a:lnTo>
                  <a:lnTo>
                    <a:pt x="36758" y="153485"/>
                  </a:lnTo>
                  <a:lnTo>
                    <a:pt x="47193" y="141357"/>
                  </a:lnTo>
                  <a:lnTo>
                    <a:pt x="70743" y="84703"/>
                  </a:lnTo>
                  <a:lnTo>
                    <a:pt x="74333" y="74383"/>
                  </a:lnTo>
                  <a:lnTo>
                    <a:pt x="77896" y="72183"/>
                  </a:lnTo>
                  <a:lnTo>
                    <a:pt x="81441" y="75396"/>
                  </a:lnTo>
                  <a:lnTo>
                    <a:pt x="114015" y="125301"/>
                  </a:lnTo>
                  <a:lnTo>
                    <a:pt x="134426" y="144746"/>
                  </a:lnTo>
                  <a:lnTo>
                    <a:pt x="155211" y="159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38114" y="3674445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9575" y="24047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38114" y="3642860"/>
              <a:ext cx="115814" cy="400084"/>
            </a:xfrm>
            <a:custGeom>
              <a:avLst/>
              <a:gdLst/>
              <a:ahLst/>
              <a:cxnLst/>
              <a:rect l="0" t="0" r="0" b="0"/>
              <a:pathLst>
                <a:path w="115814" h="400084">
                  <a:moveTo>
                    <a:pt x="115813" y="0"/>
                  </a:moveTo>
                  <a:lnTo>
                    <a:pt x="97855" y="61110"/>
                  </a:lnTo>
                  <a:lnTo>
                    <a:pt x="80664" y="115542"/>
                  </a:lnTo>
                  <a:lnTo>
                    <a:pt x="65499" y="167449"/>
                  </a:lnTo>
                  <a:lnTo>
                    <a:pt x="41187" y="229695"/>
                  </a:lnTo>
                  <a:lnTo>
                    <a:pt x="30004" y="260014"/>
                  </a:lnTo>
                  <a:lnTo>
                    <a:pt x="22538" y="308798"/>
                  </a:lnTo>
                  <a:lnTo>
                    <a:pt x="10128" y="36467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17098" y="3635402"/>
              <a:ext cx="209276" cy="175915"/>
            </a:xfrm>
            <a:custGeom>
              <a:avLst/>
              <a:gdLst/>
              <a:ahLst/>
              <a:cxnLst/>
              <a:rect l="0" t="0" r="0" b="0"/>
              <a:pathLst>
                <a:path w="209276" h="175915">
                  <a:moveTo>
                    <a:pt x="0" y="49572"/>
                  </a:moveTo>
                  <a:lnTo>
                    <a:pt x="37478" y="57905"/>
                  </a:lnTo>
                  <a:lnTo>
                    <a:pt x="88902" y="59667"/>
                  </a:lnTo>
                  <a:lnTo>
                    <a:pt x="144120" y="60015"/>
                  </a:lnTo>
                  <a:lnTo>
                    <a:pt x="172068" y="60062"/>
                  </a:lnTo>
                  <a:lnTo>
                    <a:pt x="179053" y="57735"/>
                  </a:lnTo>
                  <a:lnTo>
                    <a:pt x="181370" y="53844"/>
                  </a:lnTo>
                  <a:lnTo>
                    <a:pt x="180575" y="48911"/>
                  </a:lnTo>
                  <a:lnTo>
                    <a:pt x="168277" y="25199"/>
                  </a:lnTo>
                  <a:lnTo>
                    <a:pt x="144227" y="1536"/>
                  </a:lnTo>
                  <a:lnTo>
                    <a:pt x="140605" y="0"/>
                  </a:lnTo>
                  <a:lnTo>
                    <a:pt x="140530" y="2486"/>
                  </a:lnTo>
                  <a:lnTo>
                    <a:pt x="142820" y="7653"/>
                  </a:lnTo>
                  <a:lnTo>
                    <a:pt x="199760" y="60245"/>
                  </a:lnTo>
                  <a:lnTo>
                    <a:pt x="206873" y="67216"/>
                  </a:lnTo>
                  <a:lnTo>
                    <a:pt x="209275" y="74202"/>
                  </a:lnTo>
                  <a:lnTo>
                    <a:pt x="208537" y="81200"/>
                  </a:lnTo>
                  <a:lnTo>
                    <a:pt x="201478" y="95214"/>
                  </a:lnTo>
                  <a:lnTo>
                    <a:pt x="160720" y="157876"/>
                  </a:lnTo>
                  <a:lnTo>
                    <a:pt x="147399" y="1759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618930" y="4516725"/>
            <a:ext cx="757602" cy="294799"/>
            <a:chOff x="5618930" y="4516725"/>
            <a:chExt cx="757602" cy="294799"/>
          </a:xfrm>
        </p:grpSpPr>
        <p:sp>
          <p:nvSpPr>
            <p:cNvPr id="104" name="Freeform 103"/>
            <p:cNvSpPr/>
            <p:nvPr/>
          </p:nvSpPr>
          <p:spPr>
            <a:xfrm>
              <a:off x="5618930" y="4516725"/>
              <a:ext cx="197340" cy="237711"/>
            </a:xfrm>
            <a:custGeom>
              <a:avLst/>
              <a:gdLst/>
              <a:ahLst/>
              <a:cxnLst/>
              <a:rect l="0" t="0" r="0" b="0"/>
              <a:pathLst>
                <a:path w="197340" h="237711">
                  <a:moveTo>
                    <a:pt x="108572" y="10528"/>
                  </a:moveTo>
                  <a:lnTo>
                    <a:pt x="91805" y="4939"/>
                  </a:lnTo>
                  <a:lnTo>
                    <a:pt x="74214" y="8434"/>
                  </a:lnTo>
                  <a:lnTo>
                    <a:pt x="47699" y="23556"/>
                  </a:lnTo>
                  <a:lnTo>
                    <a:pt x="33555" y="37376"/>
                  </a:lnTo>
                  <a:lnTo>
                    <a:pt x="19015" y="66056"/>
                  </a:lnTo>
                  <a:lnTo>
                    <a:pt x="0" y="125104"/>
                  </a:lnTo>
                  <a:lnTo>
                    <a:pt x="494" y="163150"/>
                  </a:lnTo>
                  <a:lnTo>
                    <a:pt x="13638" y="198470"/>
                  </a:lnTo>
                  <a:lnTo>
                    <a:pt x="32351" y="225572"/>
                  </a:lnTo>
                  <a:lnTo>
                    <a:pt x="52079" y="234785"/>
                  </a:lnTo>
                  <a:lnTo>
                    <a:pt x="76445" y="237710"/>
                  </a:lnTo>
                  <a:lnTo>
                    <a:pt x="102873" y="235110"/>
                  </a:lnTo>
                  <a:lnTo>
                    <a:pt x="123976" y="226936"/>
                  </a:lnTo>
                  <a:lnTo>
                    <a:pt x="141155" y="214334"/>
                  </a:lnTo>
                  <a:lnTo>
                    <a:pt x="162810" y="187509"/>
                  </a:lnTo>
                  <a:lnTo>
                    <a:pt x="188815" y="126166"/>
                  </a:lnTo>
                  <a:lnTo>
                    <a:pt x="197339" y="94705"/>
                  </a:lnTo>
                  <a:lnTo>
                    <a:pt x="195597" y="73676"/>
                  </a:lnTo>
                  <a:lnTo>
                    <a:pt x="176542" y="31581"/>
                  </a:lnTo>
                  <a:lnTo>
                    <a:pt x="163737" y="10526"/>
                  </a:lnTo>
                  <a:lnTo>
                    <a:pt x="155877" y="4678"/>
                  </a:lnTo>
                  <a:lnTo>
                    <a:pt x="147128" y="1949"/>
                  </a:lnTo>
                  <a:lnTo>
                    <a:pt x="1191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874901" y="4579896"/>
              <a:ext cx="136872" cy="200043"/>
            </a:xfrm>
            <a:custGeom>
              <a:avLst/>
              <a:gdLst/>
              <a:ahLst/>
              <a:cxnLst/>
              <a:rect l="0" t="0" r="0" b="0"/>
              <a:pathLst>
                <a:path w="136872" h="200043">
                  <a:moveTo>
                    <a:pt x="136871" y="0"/>
                  </a:moveTo>
                  <a:lnTo>
                    <a:pt x="94209" y="54114"/>
                  </a:lnTo>
                  <a:lnTo>
                    <a:pt x="60928" y="115942"/>
                  </a:lnTo>
                  <a:lnTo>
                    <a:pt x="20861" y="17066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843316" y="4558839"/>
              <a:ext cx="157928" cy="242156"/>
            </a:xfrm>
            <a:custGeom>
              <a:avLst/>
              <a:gdLst/>
              <a:ahLst/>
              <a:cxnLst/>
              <a:rect l="0" t="0" r="0" b="0"/>
              <a:pathLst>
                <a:path w="157928" h="242156">
                  <a:moveTo>
                    <a:pt x="0" y="0"/>
                  </a:moveTo>
                  <a:lnTo>
                    <a:pt x="34329" y="60873"/>
                  </a:lnTo>
                  <a:lnTo>
                    <a:pt x="70821" y="116536"/>
                  </a:lnTo>
                  <a:lnTo>
                    <a:pt x="86494" y="144494"/>
                  </a:lnTo>
                  <a:lnTo>
                    <a:pt x="123421" y="200711"/>
                  </a:lnTo>
                  <a:lnTo>
                    <a:pt x="133233" y="219056"/>
                  </a:lnTo>
                  <a:lnTo>
                    <a:pt x="15792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106528" y="4617381"/>
              <a:ext cx="270004" cy="194143"/>
            </a:xfrm>
            <a:custGeom>
              <a:avLst/>
              <a:gdLst/>
              <a:ahLst/>
              <a:cxnLst/>
              <a:rect l="0" t="0" r="0" b="0"/>
              <a:pathLst>
                <a:path w="270004" h="194143">
                  <a:moveTo>
                    <a:pt x="0" y="67800"/>
                  </a:moveTo>
                  <a:lnTo>
                    <a:pt x="55045" y="85759"/>
                  </a:lnTo>
                  <a:lnTo>
                    <a:pt x="106453" y="96347"/>
                  </a:lnTo>
                  <a:lnTo>
                    <a:pt x="168394" y="106221"/>
                  </a:lnTo>
                  <a:lnTo>
                    <a:pt x="221780" y="109185"/>
                  </a:lnTo>
                  <a:lnTo>
                    <a:pt x="247138" y="107250"/>
                  </a:lnTo>
                  <a:lnTo>
                    <a:pt x="266207" y="98592"/>
                  </a:lnTo>
                  <a:lnTo>
                    <a:pt x="269888" y="93007"/>
                  </a:lnTo>
                  <a:lnTo>
                    <a:pt x="270003" y="86945"/>
                  </a:lnTo>
                  <a:lnTo>
                    <a:pt x="253376" y="54814"/>
                  </a:lnTo>
                  <a:lnTo>
                    <a:pt x="213832" y="2950"/>
                  </a:lnTo>
                  <a:lnTo>
                    <a:pt x="210405" y="0"/>
                  </a:lnTo>
                  <a:lnTo>
                    <a:pt x="209290" y="1543"/>
                  </a:lnTo>
                  <a:lnTo>
                    <a:pt x="215907" y="29236"/>
                  </a:lnTo>
                  <a:lnTo>
                    <a:pt x="230739" y="52734"/>
                  </a:lnTo>
                  <a:lnTo>
                    <a:pt x="249951" y="74515"/>
                  </a:lnTo>
                  <a:lnTo>
                    <a:pt x="253202" y="82805"/>
                  </a:lnTo>
                  <a:lnTo>
                    <a:pt x="253695" y="101375"/>
                  </a:lnTo>
                  <a:lnTo>
                    <a:pt x="247394" y="131561"/>
                  </a:lnTo>
                  <a:lnTo>
                    <a:pt x="221099" y="194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5580549" y="5127378"/>
            <a:ext cx="1307649" cy="618530"/>
            <a:chOff x="5580549" y="5127378"/>
            <a:chExt cx="1307649" cy="618530"/>
          </a:xfrm>
        </p:grpSpPr>
        <p:sp>
          <p:nvSpPr>
            <p:cNvPr id="109" name="Freeform 108"/>
            <p:cNvSpPr/>
            <p:nvPr/>
          </p:nvSpPr>
          <p:spPr>
            <a:xfrm>
              <a:off x="5580549" y="5225419"/>
              <a:ext cx="132454" cy="520489"/>
            </a:xfrm>
            <a:custGeom>
              <a:avLst/>
              <a:gdLst/>
              <a:ahLst/>
              <a:cxnLst/>
              <a:rect l="0" t="0" r="0" b="0"/>
              <a:pathLst>
                <a:path w="132454" h="520489">
                  <a:moveTo>
                    <a:pt x="10083" y="133586"/>
                  </a:moveTo>
                  <a:lnTo>
                    <a:pt x="13202" y="187731"/>
                  </a:lnTo>
                  <a:lnTo>
                    <a:pt x="19148" y="242677"/>
                  </a:lnTo>
                  <a:lnTo>
                    <a:pt x="25767" y="290171"/>
                  </a:lnTo>
                  <a:lnTo>
                    <a:pt x="29548" y="341289"/>
                  </a:lnTo>
                  <a:lnTo>
                    <a:pt x="30668" y="393479"/>
                  </a:lnTo>
                  <a:lnTo>
                    <a:pt x="32216" y="453941"/>
                  </a:lnTo>
                  <a:lnTo>
                    <a:pt x="40193" y="517407"/>
                  </a:lnTo>
                  <a:lnTo>
                    <a:pt x="40685" y="520488"/>
                  </a:lnTo>
                  <a:lnTo>
                    <a:pt x="40207" y="499218"/>
                  </a:lnTo>
                  <a:lnTo>
                    <a:pt x="32565" y="443474"/>
                  </a:lnTo>
                  <a:lnTo>
                    <a:pt x="22995" y="380631"/>
                  </a:lnTo>
                  <a:lnTo>
                    <a:pt x="18198" y="331957"/>
                  </a:lnTo>
                  <a:lnTo>
                    <a:pt x="12487" y="280490"/>
                  </a:lnTo>
                  <a:lnTo>
                    <a:pt x="10795" y="231315"/>
                  </a:lnTo>
                  <a:lnTo>
                    <a:pt x="7175" y="183990"/>
                  </a:lnTo>
                  <a:lnTo>
                    <a:pt x="1060" y="121185"/>
                  </a:lnTo>
                  <a:lnTo>
                    <a:pt x="0" y="72330"/>
                  </a:lnTo>
                  <a:lnTo>
                    <a:pt x="5276" y="31988"/>
                  </a:lnTo>
                  <a:lnTo>
                    <a:pt x="17305" y="12002"/>
                  </a:lnTo>
                  <a:lnTo>
                    <a:pt x="25426" y="3397"/>
                  </a:lnTo>
                  <a:lnTo>
                    <a:pt x="34350" y="0"/>
                  </a:lnTo>
                  <a:lnTo>
                    <a:pt x="43808" y="75"/>
                  </a:lnTo>
                  <a:lnTo>
                    <a:pt x="53624" y="2465"/>
                  </a:lnTo>
                  <a:lnTo>
                    <a:pt x="70768" y="14478"/>
                  </a:lnTo>
                  <a:lnTo>
                    <a:pt x="108021" y="62009"/>
                  </a:lnTo>
                  <a:lnTo>
                    <a:pt x="126969" y="100159"/>
                  </a:lnTo>
                  <a:lnTo>
                    <a:pt x="132453" y="139929"/>
                  </a:lnTo>
                  <a:lnTo>
                    <a:pt x="129590" y="163312"/>
                  </a:lnTo>
                  <a:lnTo>
                    <a:pt x="118179" y="182282"/>
                  </a:lnTo>
                  <a:lnTo>
                    <a:pt x="101409" y="197343"/>
                  </a:lnTo>
                  <a:lnTo>
                    <a:pt x="82258" y="207936"/>
                  </a:lnTo>
                  <a:lnTo>
                    <a:pt x="31140" y="217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744593" y="5332359"/>
              <a:ext cx="144777" cy="194547"/>
            </a:xfrm>
            <a:custGeom>
              <a:avLst/>
              <a:gdLst/>
              <a:ahLst/>
              <a:cxnLst/>
              <a:rect l="0" t="0" r="0" b="0"/>
              <a:pathLst>
                <a:path w="144777" h="194547">
                  <a:moveTo>
                    <a:pt x="77666" y="5589"/>
                  </a:moveTo>
                  <a:lnTo>
                    <a:pt x="60898" y="0"/>
                  </a:lnTo>
                  <a:lnTo>
                    <a:pt x="43307" y="3495"/>
                  </a:lnTo>
                  <a:lnTo>
                    <a:pt x="33703" y="7702"/>
                  </a:lnTo>
                  <a:lnTo>
                    <a:pt x="19912" y="21736"/>
                  </a:lnTo>
                  <a:lnTo>
                    <a:pt x="5572" y="52487"/>
                  </a:lnTo>
                  <a:lnTo>
                    <a:pt x="0" y="79075"/>
                  </a:lnTo>
                  <a:lnTo>
                    <a:pt x="5956" y="140684"/>
                  </a:lnTo>
                  <a:lnTo>
                    <a:pt x="8802" y="155314"/>
                  </a:lnTo>
                  <a:lnTo>
                    <a:pt x="21323" y="177808"/>
                  </a:lnTo>
                  <a:lnTo>
                    <a:pt x="29575" y="187083"/>
                  </a:lnTo>
                  <a:lnTo>
                    <a:pt x="38586" y="192095"/>
                  </a:lnTo>
                  <a:lnTo>
                    <a:pt x="57958" y="194546"/>
                  </a:lnTo>
                  <a:lnTo>
                    <a:pt x="78265" y="188616"/>
                  </a:lnTo>
                  <a:lnTo>
                    <a:pt x="97820" y="177011"/>
                  </a:lnTo>
                  <a:lnTo>
                    <a:pt x="120812" y="150747"/>
                  </a:lnTo>
                  <a:lnTo>
                    <a:pt x="143558" y="100050"/>
                  </a:lnTo>
                  <a:lnTo>
                    <a:pt x="144776" y="79157"/>
                  </a:lnTo>
                  <a:lnTo>
                    <a:pt x="140248" y="58173"/>
                  </a:lnTo>
                  <a:lnTo>
                    <a:pt x="130437" y="37148"/>
                  </a:lnTo>
                  <a:lnTo>
                    <a:pt x="115158" y="22345"/>
                  </a:lnTo>
                  <a:lnTo>
                    <a:pt x="100178" y="14206"/>
                  </a:lnTo>
                  <a:lnTo>
                    <a:pt x="96183" y="13673"/>
                  </a:lnTo>
                  <a:lnTo>
                    <a:pt x="88194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938072" y="5127378"/>
              <a:ext cx="1" cy="410612"/>
            </a:xfrm>
            <a:custGeom>
              <a:avLst/>
              <a:gdLst/>
              <a:ahLst/>
              <a:cxnLst/>
              <a:rect l="0" t="0" r="0" b="0"/>
              <a:pathLst>
                <a:path w="1" h="41061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72906"/>
                  </a:lnTo>
                  <a:lnTo>
                    <a:pt x="0" y="218397"/>
                  </a:lnTo>
                  <a:lnTo>
                    <a:pt x="0" y="262012"/>
                  </a:lnTo>
                  <a:lnTo>
                    <a:pt x="0" y="320438"/>
                  </a:lnTo>
                  <a:lnTo>
                    <a:pt x="0" y="38066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843316" y="5285306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0896" y="0"/>
                  </a:lnTo>
                  <a:lnTo>
                    <a:pt x="77891" y="8405"/>
                  </a:lnTo>
                  <a:lnTo>
                    <a:pt x="44526" y="1912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08949" y="5373761"/>
              <a:ext cx="181808" cy="153701"/>
            </a:xfrm>
            <a:custGeom>
              <a:avLst/>
              <a:gdLst/>
              <a:ahLst/>
              <a:cxnLst/>
              <a:rect l="0" t="0" r="0" b="0"/>
              <a:pathLst>
                <a:path w="181808" h="153701">
                  <a:moveTo>
                    <a:pt x="129165" y="48415"/>
                  </a:moveTo>
                  <a:lnTo>
                    <a:pt x="119590" y="24368"/>
                  </a:lnTo>
                  <a:lnTo>
                    <a:pt x="108922" y="10041"/>
                  </a:lnTo>
                  <a:lnTo>
                    <a:pt x="90142" y="2114"/>
                  </a:lnTo>
                  <a:lnTo>
                    <a:pt x="78583" y="0"/>
                  </a:lnTo>
                  <a:lnTo>
                    <a:pt x="68537" y="931"/>
                  </a:lnTo>
                  <a:lnTo>
                    <a:pt x="51136" y="8203"/>
                  </a:lnTo>
                  <a:lnTo>
                    <a:pt x="28186" y="25452"/>
                  </a:lnTo>
                  <a:lnTo>
                    <a:pt x="16825" y="44838"/>
                  </a:lnTo>
                  <a:lnTo>
                    <a:pt x="0" y="95412"/>
                  </a:lnTo>
                  <a:lnTo>
                    <a:pt x="166" y="136559"/>
                  </a:lnTo>
                  <a:lnTo>
                    <a:pt x="5731" y="144613"/>
                  </a:lnTo>
                  <a:lnTo>
                    <a:pt x="14120" y="148811"/>
                  </a:lnTo>
                  <a:lnTo>
                    <a:pt x="24393" y="150441"/>
                  </a:lnTo>
                  <a:lnTo>
                    <a:pt x="42045" y="146012"/>
                  </a:lnTo>
                  <a:lnTo>
                    <a:pt x="57690" y="135075"/>
                  </a:lnTo>
                  <a:lnTo>
                    <a:pt x="78481" y="109187"/>
                  </a:lnTo>
                  <a:lnTo>
                    <a:pt x="100422" y="58627"/>
                  </a:lnTo>
                  <a:lnTo>
                    <a:pt x="104154" y="56393"/>
                  </a:lnTo>
                  <a:lnTo>
                    <a:pt x="107811" y="59583"/>
                  </a:lnTo>
                  <a:lnTo>
                    <a:pt x="138246" y="122768"/>
                  </a:lnTo>
                  <a:lnTo>
                    <a:pt x="154258" y="137223"/>
                  </a:lnTo>
                  <a:lnTo>
                    <a:pt x="181807" y="15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22341" y="5180021"/>
              <a:ext cx="10530" cy="400083"/>
            </a:xfrm>
            <a:custGeom>
              <a:avLst/>
              <a:gdLst/>
              <a:ahLst/>
              <a:cxnLst/>
              <a:rect l="0" t="0" r="0" b="0"/>
              <a:pathLst>
                <a:path w="10530" h="400083">
                  <a:moveTo>
                    <a:pt x="1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0" y="153668"/>
                  </a:lnTo>
                  <a:lnTo>
                    <a:pt x="0" y="205018"/>
                  </a:lnTo>
                  <a:lnTo>
                    <a:pt x="0" y="264686"/>
                  </a:lnTo>
                  <a:lnTo>
                    <a:pt x="3120" y="320581"/>
                  </a:lnTo>
                  <a:lnTo>
                    <a:pt x="8334" y="363658"/>
                  </a:lnTo>
                  <a:lnTo>
                    <a:pt x="10529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27585" y="5317325"/>
              <a:ext cx="178986" cy="20624"/>
            </a:xfrm>
            <a:custGeom>
              <a:avLst/>
              <a:gdLst/>
              <a:ahLst/>
              <a:cxnLst/>
              <a:rect l="0" t="0" r="0" b="0"/>
              <a:pathLst>
                <a:path w="178986" h="20624">
                  <a:moveTo>
                    <a:pt x="178985" y="10094"/>
                  </a:moveTo>
                  <a:lnTo>
                    <a:pt x="141507" y="1761"/>
                  </a:lnTo>
                  <a:lnTo>
                    <a:pt x="90083" y="0"/>
                  </a:lnTo>
                  <a:lnTo>
                    <a:pt x="32357" y="11076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300344" y="5437075"/>
              <a:ext cx="181297" cy="217271"/>
            </a:xfrm>
            <a:custGeom>
              <a:avLst/>
              <a:gdLst/>
              <a:ahLst/>
              <a:cxnLst/>
              <a:rect l="0" t="0" r="0" b="0"/>
              <a:pathLst>
                <a:path w="181297" h="217271">
                  <a:moveTo>
                    <a:pt x="100982" y="6158"/>
                  </a:moveTo>
                  <a:lnTo>
                    <a:pt x="58290" y="20730"/>
                  </a:lnTo>
                  <a:lnTo>
                    <a:pt x="22229" y="45561"/>
                  </a:lnTo>
                  <a:lnTo>
                    <a:pt x="10219" y="68514"/>
                  </a:lnTo>
                  <a:lnTo>
                    <a:pt x="0" y="111201"/>
                  </a:lnTo>
                  <a:lnTo>
                    <a:pt x="91" y="150366"/>
                  </a:lnTo>
                  <a:lnTo>
                    <a:pt x="5839" y="172026"/>
                  </a:lnTo>
                  <a:lnTo>
                    <a:pt x="28593" y="204995"/>
                  </a:lnTo>
                  <a:lnTo>
                    <a:pt x="35175" y="212415"/>
                  </a:lnTo>
                  <a:lnTo>
                    <a:pt x="44243" y="216193"/>
                  </a:lnTo>
                  <a:lnTo>
                    <a:pt x="66796" y="217270"/>
                  </a:lnTo>
                  <a:lnTo>
                    <a:pt x="100211" y="205710"/>
                  </a:lnTo>
                  <a:lnTo>
                    <a:pt x="132339" y="187467"/>
                  </a:lnTo>
                  <a:lnTo>
                    <a:pt x="147284" y="170968"/>
                  </a:lnTo>
                  <a:lnTo>
                    <a:pt x="176403" y="127557"/>
                  </a:lnTo>
                  <a:lnTo>
                    <a:pt x="181296" y="104177"/>
                  </a:lnTo>
                  <a:lnTo>
                    <a:pt x="178462" y="70295"/>
                  </a:lnTo>
                  <a:lnTo>
                    <a:pt x="170212" y="38029"/>
                  </a:lnTo>
                  <a:lnTo>
                    <a:pt x="157488" y="19933"/>
                  </a:lnTo>
                  <a:lnTo>
                    <a:pt x="149181" y="11832"/>
                  </a:lnTo>
                  <a:lnTo>
                    <a:pt x="127473" y="2830"/>
                  </a:lnTo>
                  <a:lnTo>
                    <a:pt x="103398" y="0"/>
                  </a:lnTo>
                  <a:lnTo>
                    <a:pt x="48340" y="6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559253" y="5299457"/>
              <a:ext cx="328945" cy="428046"/>
            </a:xfrm>
            <a:custGeom>
              <a:avLst/>
              <a:gdLst/>
              <a:ahLst/>
              <a:cxnLst/>
              <a:rect l="0" t="0" r="0" b="0"/>
              <a:pathLst>
                <a:path w="328945" h="428046">
                  <a:moveTo>
                    <a:pt x="0" y="175361"/>
                  </a:moveTo>
                  <a:lnTo>
                    <a:pt x="58618" y="184426"/>
                  </a:lnTo>
                  <a:lnTo>
                    <a:pt x="118333" y="177364"/>
                  </a:lnTo>
                  <a:lnTo>
                    <a:pt x="172464" y="175757"/>
                  </a:lnTo>
                  <a:lnTo>
                    <a:pt x="235453" y="175440"/>
                  </a:lnTo>
                  <a:lnTo>
                    <a:pt x="294167" y="175377"/>
                  </a:lnTo>
                  <a:lnTo>
                    <a:pt x="308416" y="175372"/>
                  </a:lnTo>
                  <a:lnTo>
                    <a:pt x="317914" y="170689"/>
                  </a:lnTo>
                  <a:lnTo>
                    <a:pt x="324247" y="162888"/>
                  </a:lnTo>
                  <a:lnTo>
                    <a:pt x="328469" y="153008"/>
                  </a:lnTo>
                  <a:lnTo>
                    <a:pt x="328944" y="144081"/>
                  </a:lnTo>
                  <a:lnTo>
                    <a:pt x="323232" y="127924"/>
                  </a:lnTo>
                  <a:lnTo>
                    <a:pt x="287194" y="69609"/>
                  </a:lnTo>
                  <a:lnTo>
                    <a:pt x="229060" y="14308"/>
                  </a:lnTo>
                  <a:lnTo>
                    <a:pt x="214499" y="57"/>
                  </a:lnTo>
                  <a:lnTo>
                    <a:pt x="210850" y="0"/>
                  </a:lnTo>
                  <a:lnTo>
                    <a:pt x="209587" y="4642"/>
                  </a:lnTo>
                  <a:lnTo>
                    <a:pt x="212473" y="22277"/>
                  </a:lnTo>
                  <a:lnTo>
                    <a:pt x="228421" y="57343"/>
                  </a:lnTo>
                  <a:lnTo>
                    <a:pt x="269117" y="111900"/>
                  </a:lnTo>
                  <a:lnTo>
                    <a:pt x="312248" y="160682"/>
                  </a:lnTo>
                  <a:lnTo>
                    <a:pt x="314621" y="167915"/>
                  </a:lnTo>
                  <a:lnTo>
                    <a:pt x="313862" y="175076"/>
                  </a:lnTo>
                  <a:lnTo>
                    <a:pt x="283171" y="232023"/>
                  </a:lnTo>
                  <a:lnTo>
                    <a:pt x="250387" y="290539"/>
                  </a:lnTo>
                  <a:lnTo>
                    <a:pt x="222646" y="352875"/>
                  </a:lnTo>
                  <a:lnTo>
                    <a:pt x="194964" y="411149"/>
                  </a:lnTo>
                  <a:lnTo>
                    <a:pt x="189514" y="428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2463668" y="1821430"/>
            <a:ext cx="1614130" cy="452726"/>
            <a:chOff x="2463668" y="1821430"/>
            <a:chExt cx="1614130" cy="452726"/>
          </a:xfrm>
        </p:grpSpPr>
        <p:sp>
          <p:nvSpPr>
            <p:cNvPr id="119" name="Freeform 118"/>
            <p:cNvSpPr/>
            <p:nvPr/>
          </p:nvSpPr>
          <p:spPr>
            <a:xfrm>
              <a:off x="2463668" y="1947772"/>
              <a:ext cx="187450" cy="273742"/>
            </a:xfrm>
            <a:custGeom>
              <a:avLst/>
              <a:gdLst/>
              <a:ahLst/>
              <a:cxnLst/>
              <a:rect l="0" t="0" r="0" b="0"/>
              <a:pathLst>
                <a:path w="187450" h="273742">
                  <a:moveTo>
                    <a:pt x="147399" y="0"/>
                  </a:moveTo>
                  <a:lnTo>
                    <a:pt x="152988" y="58616"/>
                  </a:lnTo>
                  <a:lnTo>
                    <a:pt x="165357" y="112790"/>
                  </a:lnTo>
                  <a:lnTo>
                    <a:pt x="179066" y="165432"/>
                  </a:lnTo>
                  <a:lnTo>
                    <a:pt x="186417" y="205384"/>
                  </a:lnTo>
                  <a:lnTo>
                    <a:pt x="187449" y="221151"/>
                  </a:lnTo>
                  <a:lnTo>
                    <a:pt x="184628" y="234001"/>
                  </a:lnTo>
                  <a:lnTo>
                    <a:pt x="172134" y="254519"/>
                  </a:lnTo>
                  <a:lnTo>
                    <a:pt x="161549" y="260926"/>
                  </a:lnTo>
                  <a:lnTo>
                    <a:pt x="119876" y="269944"/>
                  </a:lnTo>
                  <a:lnTo>
                    <a:pt x="63280" y="27299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568953" y="182143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678532" y="1847426"/>
              <a:ext cx="168031" cy="190721"/>
            </a:xfrm>
            <a:custGeom>
              <a:avLst/>
              <a:gdLst/>
              <a:ahLst/>
              <a:cxnLst/>
              <a:rect l="0" t="0" r="0" b="0"/>
              <a:pathLst>
                <a:path w="168031" h="190721">
                  <a:moveTo>
                    <a:pt x="100991" y="5589"/>
                  </a:moveTo>
                  <a:lnTo>
                    <a:pt x="84223" y="0"/>
                  </a:lnTo>
                  <a:lnTo>
                    <a:pt x="66632" y="375"/>
                  </a:lnTo>
                  <a:lnTo>
                    <a:pt x="48286" y="5612"/>
                  </a:lnTo>
                  <a:lnTo>
                    <a:pt x="32333" y="15738"/>
                  </a:lnTo>
                  <a:lnTo>
                    <a:pt x="10198" y="45771"/>
                  </a:lnTo>
                  <a:lnTo>
                    <a:pt x="0" y="84305"/>
                  </a:lnTo>
                  <a:lnTo>
                    <a:pt x="2567" y="119770"/>
                  </a:lnTo>
                  <a:lnTo>
                    <a:pt x="16326" y="152504"/>
                  </a:lnTo>
                  <a:lnTo>
                    <a:pt x="35221" y="178841"/>
                  </a:lnTo>
                  <a:lnTo>
                    <a:pt x="54992" y="187875"/>
                  </a:lnTo>
                  <a:lnTo>
                    <a:pt x="79377" y="190720"/>
                  </a:lnTo>
                  <a:lnTo>
                    <a:pt x="105813" y="188085"/>
                  </a:lnTo>
                  <a:lnTo>
                    <a:pt x="126920" y="179895"/>
                  </a:lnTo>
                  <a:lnTo>
                    <a:pt x="135825" y="174436"/>
                  </a:lnTo>
                  <a:lnTo>
                    <a:pt x="148838" y="159011"/>
                  </a:lnTo>
                  <a:lnTo>
                    <a:pt x="166724" y="120512"/>
                  </a:lnTo>
                  <a:lnTo>
                    <a:pt x="168030" y="99950"/>
                  </a:lnTo>
                  <a:lnTo>
                    <a:pt x="159337" y="58154"/>
                  </a:lnTo>
                  <a:lnTo>
                    <a:pt x="153926" y="49991"/>
                  </a:lnTo>
                  <a:lnTo>
                    <a:pt x="138556" y="37801"/>
                  </a:lnTo>
                  <a:lnTo>
                    <a:pt x="111519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909828" y="1853015"/>
              <a:ext cx="136162" cy="185100"/>
            </a:xfrm>
            <a:custGeom>
              <a:avLst/>
              <a:gdLst/>
              <a:ahLst/>
              <a:cxnLst/>
              <a:rect l="0" t="0" r="0" b="0"/>
              <a:pathLst>
                <a:path w="136162" h="185100">
                  <a:moveTo>
                    <a:pt x="17094" y="0"/>
                  </a:moveTo>
                  <a:lnTo>
                    <a:pt x="305" y="56215"/>
                  </a:lnTo>
                  <a:lnTo>
                    <a:pt x="0" y="111667"/>
                  </a:lnTo>
                  <a:lnTo>
                    <a:pt x="5987" y="133858"/>
                  </a:lnTo>
                  <a:lnTo>
                    <a:pt x="28895" y="167168"/>
                  </a:lnTo>
                  <a:lnTo>
                    <a:pt x="35490" y="174616"/>
                  </a:lnTo>
                  <a:lnTo>
                    <a:pt x="55296" y="182892"/>
                  </a:lnTo>
                  <a:lnTo>
                    <a:pt x="67128" y="185099"/>
                  </a:lnTo>
                  <a:lnTo>
                    <a:pt x="86515" y="181312"/>
                  </a:lnTo>
                  <a:lnTo>
                    <a:pt x="102930" y="170660"/>
                  </a:lnTo>
                  <a:lnTo>
                    <a:pt x="118024" y="154228"/>
                  </a:lnTo>
                  <a:lnTo>
                    <a:pt x="134087" y="119657"/>
                  </a:lnTo>
                  <a:lnTo>
                    <a:pt x="136161" y="96465"/>
                  </a:lnTo>
                  <a:lnTo>
                    <a:pt x="124860" y="41094"/>
                  </a:lnTo>
                  <a:lnTo>
                    <a:pt x="12237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105906" y="1853015"/>
              <a:ext cx="94758" cy="179278"/>
            </a:xfrm>
            <a:custGeom>
              <a:avLst/>
              <a:gdLst/>
              <a:ahLst/>
              <a:cxnLst/>
              <a:rect l="0" t="0" r="0" b="0"/>
              <a:pathLst>
                <a:path w="94758" h="179278">
                  <a:moveTo>
                    <a:pt x="0" y="84228"/>
                  </a:moveTo>
                  <a:lnTo>
                    <a:pt x="14573" y="126920"/>
                  </a:lnTo>
                  <a:lnTo>
                    <a:pt x="33815" y="174159"/>
                  </a:lnTo>
                  <a:lnTo>
                    <a:pt x="34241" y="179277"/>
                  </a:lnTo>
                  <a:lnTo>
                    <a:pt x="32186" y="179180"/>
                  </a:lnTo>
                  <a:lnTo>
                    <a:pt x="28477" y="175605"/>
                  </a:lnTo>
                  <a:lnTo>
                    <a:pt x="17666" y="153807"/>
                  </a:lnTo>
                  <a:lnTo>
                    <a:pt x="12644" y="119532"/>
                  </a:lnTo>
                  <a:lnTo>
                    <a:pt x="16745" y="79741"/>
                  </a:lnTo>
                  <a:lnTo>
                    <a:pt x="30958" y="43904"/>
                  </a:lnTo>
                  <a:lnTo>
                    <a:pt x="55576" y="16648"/>
                  </a:lnTo>
                  <a:lnTo>
                    <a:pt x="71884" y="739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274362" y="1842468"/>
              <a:ext cx="141322" cy="189533"/>
            </a:xfrm>
            <a:custGeom>
              <a:avLst/>
              <a:gdLst/>
              <a:ahLst/>
              <a:cxnLst/>
              <a:rect l="0" t="0" r="0" b="0"/>
              <a:pathLst>
                <a:path w="141322" h="189533">
                  <a:moveTo>
                    <a:pt x="0" y="42133"/>
                  </a:moveTo>
                  <a:lnTo>
                    <a:pt x="5590" y="100750"/>
                  </a:lnTo>
                  <a:lnTo>
                    <a:pt x="9553" y="145565"/>
                  </a:lnTo>
                  <a:lnTo>
                    <a:pt x="13591" y="82084"/>
                  </a:lnTo>
                  <a:lnTo>
                    <a:pt x="25171" y="33257"/>
                  </a:lnTo>
                  <a:lnTo>
                    <a:pt x="40864" y="6097"/>
                  </a:lnTo>
                  <a:lnTo>
                    <a:pt x="48300" y="1732"/>
                  </a:lnTo>
                  <a:lnTo>
                    <a:pt x="65920" y="0"/>
                  </a:lnTo>
                  <a:lnTo>
                    <a:pt x="95572" y="11192"/>
                  </a:lnTo>
                  <a:lnTo>
                    <a:pt x="109937" y="26041"/>
                  </a:lnTo>
                  <a:lnTo>
                    <a:pt x="128691" y="64171"/>
                  </a:lnTo>
                  <a:lnTo>
                    <a:pt x="141321" y="121139"/>
                  </a:lnTo>
                  <a:lnTo>
                    <a:pt x="138097" y="169306"/>
                  </a:lnTo>
                  <a:lnTo>
                    <a:pt x="136871" y="189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478472" y="1847028"/>
              <a:ext cx="123756" cy="195501"/>
            </a:xfrm>
            <a:custGeom>
              <a:avLst/>
              <a:gdLst/>
              <a:ahLst/>
              <a:cxnLst/>
              <a:rect l="0" t="0" r="0" b="0"/>
              <a:pathLst>
                <a:path w="123756" h="195501">
                  <a:moveTo>
                    <a:pt x="6460" y="111272"/>
                  </a:moveTo>
                  <a:lnTo>
                    <a:pt x="24441" y="95631"/>
                  </a:lnTo>
                  <a:lnTo>
                    <a:pt x="86880" y="71665"/>
                  </a:lnTo>
                  <a:lnTo>
                    <a:pt x="104983" y="60134"/>
                  </a:lnTo>
                  <a:lnTo>
                    <a:pt x="117709" y="44090"/>
                  </a:lnTo>
                  <a:lnTo>
                    <a:pt x="122740" y="34899"/>
                  </a:lnTo>
                  <a:lnTo>
                    <a:pt x="123755" y="26431"/>
                  </a:lnTo>
                  <a:lnTo>
                    <a:pt x="118642" y="10784"/>
                  </a:lnTo>
                  <a:lnTo>
                    <a:pt x="111664" y="5676"/>
                  </a:lnTo>
                  <a:lnTo>
                    <a:pt x="91432" y="0"/>
                  </a:lnTo>
                  <a:lnTo>
                    <a:pt x="69962" y="3716"/>
                  </a:lnTo>
                  <a:lnTo>
                    <a:pt x="41263" y="18962"/>
                  </a:lnTo>
                  <a:lnTo>
                    <a:pt x="17942" y="41417"/>
                  </a:lnTo>
                  <a:lnTo>
                    <a:pt x="10605" y="50664"/>
                  </a:lnTo>
                  <a:lnTo>
                    <a:pt x="2453" y="73417"/>
                  </a:lnTo>
                  <a:lnTo>
                    <a:pt x="0" y="99127"/>
                  </a:lnTo>
                  <a:lnTo>
                    <a:pt x="2809" y="126151"/>
                  </a:lnTo>
                  <a:lnTo>
                    <a:pt x="11077" y="147521"/>
                  </a:lnTo>
                  <a:lnTo>
                    <a:pt x="35448" y="180304"/>
                  </a:lnTo>
                  <a:lnTo>
                    <a:pt x="55219" y="188746"/>
                  </a:lnTo>
                  <a:lnTo>
                    <a:pt x="90688" y="195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642860" y="1905658"/>
              <a:ext cx="73700" cy="115814"/>
            </a:xfrm>
            <a:custGeom>
              <a:avLst/>
              <a:gdLst/>
              <a:ahLst/>
              <a:cxnLst/>
              <a:rect l="0" t="0" r="0" b="0"/>
              <a:pathLst>
                <a:path w="73700" h="115814">
                  <a:moveTo>
                    <a:pt x="0" y="0"/>
                  </a:moveTo>
                  <a:lnTo>
                    <a:pt x="20243" y="43962"/>
                  </a:lnTo>
                  <a:lnTo>
                    <a:pt x="64498" y="105176"/>
                  </a:lnTo>
                  <a:lnTo>
                    <a:pt x="7369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632331" y="1874072"/>
              <a:ext cx="178986" cy="400084"/>
            </a:xfrm>
            <a:custGeom>
              <a:avLst/>
              <a:gdLst/>
              <a:ahLst/>
              <a:cxnLst/>
              <a:rect l="0" t="0" r="0" b="0"/>
              <a:pathLst>
                <a:path w="178986" h="400084">
                  <a:moveTo>
                    <a:pt x="178985" y="0"/>
                  </a:moveTo>
                  <a:lnTo>
                    <a:pt x="144238" y="61111"/>
                  </a:lnTo>
                  <a:lnTo>
                    <a:pt x="112162" y="121131"/>
                  </a:lnTo>
                  <a:lnTo>
                    <a:pt x="82476" y="184538"/>
                  </a:lnTo>
                  <a:lnTo>
                    <a:pt x="61395" y="239093"/>
                  </a:lnTo>
                  <a:lnTo>
                    <a:pt x="38730" y="293240"/>
                  </a:lnTo>
                  <a:lnTo>
                    <a:pt x="21775" y="352809"/>
                  </a:lnTo>
                  <a:lnTo>
                    <a:pt x="10741" y="38178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92573" y="1854479"/>
              <a:ext cx="185225" cy="260223"/>
            </a:xfrm>
            <a:custGeom>
              <a:avLst/>
              <a:gdLst/>
              <a:ahLst/>
              <a:cxnLst/>
              <a:rect l="0" t="0" r="0" b="0"/>
              <a:pathLst>
                <a:path w="185225" h="260223">
                  <a:moveTo>
                    <a:pt x="97727" y="9065"/>
                  </a:moveTo>
                  <a:lnTo>
                    <a:pt x="60249" y="731"/>
                  </a:lnTo>
                  <a:lnTo>
                    <a:pt x="48175" y="0"/>
                  </a:lnTo>
                  <a:lnTo>
                    <a:pt x="28521" y="5426"/>
                  </a:lnTo>
                  <a:lnTo>
                    <a:pt x="20004" y="10148"/>
                  </a:lnTo>
                  <a:lnTo>
                    <a:pt x="7421" y="24754"/>
                  </a:lnTo>
                  <a:lnTo>
                    <a:pt x="2428" y="33562"/>
                  </a:lnTo>
                  <a:lnTo>
                    <a:pt x="0" y="52708"/>
                  </a:lnTo>
                  <a:lnTo>
                    <a:pt x="990" y="62726"/>
                  </a:lnTo>
                  <a:lnTo>
                    <a:pt x="5160" y="70575"/>
                  </a:lnTo>
                  <a:lnTo>
                    <a:pt x="19151" y="82416"/>
                  </a:lnTo>
                  <a:lnTo>
                    <a:pt x="70006" y="103313"/>
                  </a:lnTo>
                  <a:lnTo>
                    <a:pt x="127265" y="122472"/>
                  </a:lnTo>
                  <a:lnTo>
                    <a:pt x="167185" y="153561"/>
                  </a:lnTo>
                  <a:lnTo>
                    <a:pt x="183168" y="179780"/>
                  </a:lnTo>
                  <a:lnTo>
                    <a:pt x="185224" y="202701"/>
                  </a:lnTo>
                  <a:lnTo>
                    <a:pt x="184134" y="215365"/>
                  </a:lnTo>
                  <a:lnTo>
                    <a:pt x="173565" y="235674"/>
                  </a:lnTo>
                  <a:lnTo>
                    <a:pt x="165833" y="244366"/>
                  </a:lnTo>
                  <a:lnTo>
                    <a:pt x="144764" y="254023"/>
                  </a:lnTo>
                  <a:lnTo>
                    <a:pt x="93111" y="260222"/>
                  </a:lnTo>
                  <a:lnTo>
                    <a:pt x="35335" y="250095"/>
                  </a:lnTo>
                  <a:lnTo>
                    <a:pt x="2971" y="240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0" name="Straight Connector 129"/>
          <p:cNvCxnSpPr/>
          <p:nvPr/>
        </p:nvCxnSpPr>
        <p:spPr>
          <a:xfrm>
            <a:off x="5348477" y="1295005"/>
            <a:ext cx="0" cy="500103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Group 139"/>
          <p:cNvGrpSpPr/>
          <p:nvPr/>
        </p:nvGrpSpPr>
        <p:grpSpPr>
          <a:xfrm>
            <a:off x="2345177" y="2716352"/>
            <a:ext cx="1500154" cy="588158"/>
            <a:chOff x="2345177" y="2716352"/>
            <a:chExt cx="1500154" cy="588158"/>
          </a:xfrm>
        </p:grpSpPr>
        <p:sp>
          <p:nvSpPr>
            <p:cNvPr id="131" name="Freeform 130"/>
            <p:cNvSpPr/>
            <p:nvPr/>
          </p:nvSpPr>
          <p:spPr>
            <a:xfrm>
              <a:off x="2345177" y="2934766"/>
              <a:ext cx="223777" cy="264448"/>
            </a:xfrm>
            <a:custGeom>
              <a:avLst/>
              <a:gdLst/>
              <a:ahLst/>
              <a:cxnLst/>
              <a:rect l="0" t="0" r="0" b="0"/>
              <a:pathLst>
                <a:path w="223777" h="264448">
                  <a:moveTo>
                    <a:pt x="171133" y="65855"/>
                  </a:moveTo>
                  <a:lnTo>
                    <a:pt x="156479" y="21893"/>
                  </a:lnTo>
                  <a:lnTo>
                    <a:pt x="143563" y="8102"/>
                  </a:lnTo>
                  <a:lnTo>
                    <a:pt x="135206" y="2787"/>
                  </a:lnTo>
                  <a:lnTo>
                    <a:pt x="113442" y="0"/>
                  </a:lnTo>
                  <a:lnTo>
                    <a:pt x="90510" y="3831"/>
                  </a:lnTo>
                  <a:lnTo>
                    <a:pt x="72520" y="13333"/>
                  </a:lnTo>
                  <a:lnTo>
                    <a:pt x="21932" y="66790"/>
                  </a:lnTo>
                  <a:lnTo>
                    <a:pt x="2794" y="108896"/>
                  </a:lnTo>
                  <a:lnTo>
                    <a:pt x="0" y="135288"/>
                  </a:lnTo>
                  <a:lnTo>
                    <a:pt x="2148" y="186415"/>
                  </a:lnTo>
                  <a:lnTo>
                    <a:pt x="13699" y="222070"/>
                  </a:lnTo>
                  <a:lnTo>
                    <a:pt x="31939" y="254861"/>
                  </a:lnTo>
                  <a:lnTo>
                    <a:pt x="40903" y="260879"/>
                  </a:lnTo>
                  <a:lnTo>
                    <a:pt x="63340" y="264447"/>
                  </a:lnTo>
                  <a:lnTo>
                    <a:pt x="82671" y="259013"/>
                  </a:lnTo>
                  <a:lnTo>
                    <a:pt x="91102" y="254289"/>
                  </a:lnTo>
                  <a:lnTo>
                    <a:pt x="103588" y="239681"/>
                  </a:lnTo>
                  <a:lnTo>
                    <a:pt x="128635" y="181216"/>
                  </a:lnTo>
                  <a:lnTo>
                    <a:pt x="145346" y="127797"/>
                  </a:lnTo>
                  <a:lnTo>
                    <a:pt x="148675" y="99546"/>
                  </a:lnTo>
                  <a:lnTo>
                    <a:pt x="158359" y="158120"/>
                  </a:lnTo>
                  <a:lnTo>
                    <a:pt x="169168" y="190289"/>
                  </a:lnTo>
                  <a:lnTo>
                    <a:pt x="180399" y="207337"/>
                  </a:lnTo>
                  <a:lnTo>
                    <a:pt x="187839" y="212819"/>
                  </a:lnTo>
                  <a:lnTo>
                    <a:pt x="223776" y="22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647592" y="3032207"/>
              <a:ext cx="5590" cy="157928"/>
            </a:xfrm>
            <a:custGeom>
              <a:avLst/>
              <a:gdLst/>
              <a:ahLst/>
              <a:cxnLst/>
              <a:rect l="0" t="0" r="0" b="0"/>
              <a:pathLst>
                <a:path w="5590" h="157928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284" y="130196"/>
                  </a:lnTo>
                  <a:lnTo>
                    <a:pt x="558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600538" y="292692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705823" y="2990093"/>
              <a:ext cx="115815" cy="171989"/>
            </a:xfrm>
            <a:custGeom>
              <a:avLst/>
              <a:gdLst/>
              <a:ahLst/>
              <a:cxnLst/>
              <a:rect l="0" t="0" r="0" b="0"/>
              <a:pathLst>
                <a:path w="115815" h="171989">
                  <a:moveTo>
                    <a:pt x="0" y="52642"/>
                  </a:moveTo>
                  <a:lnTo>
                    <a:pt x="0" y="74999"/>
                  </a:lnTo>
                  <a:lnTo>
                    <a:pt x="23720" y="136985"/>
                  </a:lnTo>
                  <a:lnTo>
                    <a:pt x="36098" y="171988"/>
                  </a:lnTo>
                  <a:lnTo>
                    <a:pt x="31103" y="160144"/>
                  </a:lnTo>
                  <a:lnTo>
                    <a:pt x="8111" y="109130"/>
                  </a:lnTo>
                  <a:lnTo>
                    <a:pt x="7993" y="69249"/>
                  </a:lnTo>
                  <a:lnTo>
                    <a:pt x="15641" y="47935"/>
                  </a:lnTo>
                  <a:lnTo>
                    <a:pt x="20956" y="38976"/>
                  </a:lnTo>
                  <a:lnTo>
                    <a:pt x="36220" y="25901"/>
                  </a:lnTo>
                  <a:lnTo>
                    <a:pt x="80205" y="797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896432" y="2962006"/>
              <a:ext cx="164641" cy="342504"/>
            </a:xfrm>
            <a:custGeom>
              <a:avLst/>
              <a:gdLst/>
              <a:ahLst/>
              <a:cxnLst/>
              <a:rect l="0" t="0" r="0" b="0"/>
              <a:pathLst>
                <a:path w="164641" h="342504">
                  <a:moveTo>
                    <a:pt x="19961" y="91258"/>
                  </a:moveTo>
                  <a:lnTo>
                    <a:pt x="23081" y="140189"/>
                  </a:lnTo>
                  <a:lnTo>
                    <a:pt x="29027" y="199319"/>
                  </a:lnTo>
                  <a:lnTo>
                    <a:pt x="38606" y="257229"/>
                  </a:lnTo>
                  <a:lnTo>
                    <a:pt x="48644" y="320661"/>
                  </a:lnTo>
                  <a:lnTo>
                    <a:pt x="49087" y="341784"/>
                  </a:lnTo>
                  <a:lnTo>
                    <a:pt x="47567" y="342503"/>
                  </a:lnTo>
                  <a:lnTo>
                    <a:pt x="42759" y="333944"/>
                  </a:lnTo>
                  <a:lnTo>
                    <a:pt x="23316" y="271488"/>
                  </a:lnTo>
                  <a:lnTo>
                    <a:pt x="12522" y="214033"/>
                  </a:lnTo>
                  <a:lnTo>
                    <a:pt x="4454" y="152294"/>
                  </a:lnTo>
                  <a:lnTo>
                    <a:pt x="0" y="95039"/>
                  </a:lnTo>
                  <a:lnTo>
                    <a:pt x="1569" y="53904"/>
                  </a:lnTo>
                  <a:lnTo>
                    <a:pt x="10227" y="30203"/>
                  </a:lnTo>
                  <a:lnTo>
                    <a:pt x="24994" y="14210"/>
                  </a:lnTo>
                  <a:lnTo>
                    <a:pt x="33845" y="8307"/>
                  </a:lnTo>
                  <a:lnTo>
                    <a:pt x="68659" y="0"/>
                  </a:lnTo>
                  <a:lnTo>
                    <a:pt x="88788" y="4295"/>
                  </a:lnTo>
                  <a:lnTo>
                    <a:pt x="120774" y="26117"/>
                  </a:lnTo>
                  <a:lnTo>
                    <a:pt x="148453" y="54127"/>
                  </a:lnTo>
                  <a:lnTo>
                    <a:pt x="158177" y="72416"/>
                  </a:lnTo>
                  <a:lnTo>
                    <a:pt x="164640" y="108032"/>
                  </a:lnTo>
                  <a:lnTo>
                    <a:pt x="159912" y="128349"/>
                  </a:lnTo>
                  <a:lnTo>
                    <a:pt x="155376" y="137042"/>
                  </a:lnTo>
                  <a:lnTo>
                    <a:pt x="140977" y="149821"/>
                  </a:lnTo>
                  <a:lnTo>
                    <a:pt x="97548" y="167557"/>
                  </a:lnTo>
                  <a:lnTo>
                    <a:pt x="42556" y="174442"/>
                  </a:lnTo>
                  <a:lnTo>
                    <a:pt x="30490" y="1754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100317" y="2716352"/>
              <a:ext cx="21128" cy="431669"/>
            </a:xfrm>
            <a:custGeom>
              <a:avLst/>
              <a:gdLst/>
              <a:ahLst/>
              <a:cxnLst/>
              <a:rect l="0" t="0" r="0" b="0"/>
              <a:pathLst>
                <a:path w="21128" h="431669">
                  <a:moveTo>
                    <a:pt x="5589" y="0"/>
                  </a:moveTo>
                  <a:lnTo>
                    <a:pt x="5589" y="58617"/>
                  </a:lnTo>
                  <a:lnTo>
                    <a:pt x="0" y="110175"/>
                  </a:lnTo>
                  <a:lnTo>
                    <a:pt x="2113" y="164315"/>
                  </a:lnTo>
                  <a:lnTo>
                    <a:pt x="4559" y="217402"/>
                  </a:lnTo>
                  <a:lnTo>
                    <a:pt x="10874" y="275765"/>
                  </a:lnTo>
                  <a:lnTo>
                    <a:pt x="14564" y="326333"/>
                  </a:lnTo>
                  <a:lnTo>
                    <a:pt x="21127" y="388161"/>
                  </a:lnTo>
                  <a:lnTo>
                    <a:pt x="1611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201958" y="2921577"/>
              <a:ext cx="156633" cy="203505"/>
            </a:xfrm>
            <a:custGeom>
              <a:avLst/>
              <a:gdLst/>
              <a:ahLst/>
              <a:cxnLst/>
              <a:rect l="0" t="0" r="0" b="0"/>
              <a:pathLst>
                <a:path w="156633" h="203505">
                  <a:moveTo>
                    <a:pt x="40819" y="142215"/>
                  </a:moveTo>
                  <a:lnTo>
                    <a:pt x="70127" y="107318"/>
                  </a:lnTo>
                  <a:lnTo>
                    <a:pt x="84728" y="78063"/>
                  </a:lnTo>
                  <a:lnTo>
                    <a:pt x="90873" y="41579"/>
                  </a:lnTo>
                  <a:lnTo>
                    <a:pt x="86072" y="21059"/>
                  </a:lnTo>
                  <a:lnTo>
                    <a:pt x="81516" y="12311"/>
                  </a:lnTo>
                  <a:lnTo>
                    <a:pt x="73799" y="6480"/>
                  </a:lnTo>
                  <a:lnTo>
                    <a:pt x="52747" y="0"/>
                  </a:lnTo>
                  <a:lnTo>
                    <a:pt x="42922" y="1782"/>
                  </a:lnTo>
                  <a:lnTo>
                    <a:pt x="25766" y="13120"/>
                  </a:lnTo>
                  <a:lnTo>
                    <a:pt x="13462" y="32977"/>
                  </a:lnTo>
                  <a:lnTo>
                    <a:pt x="5263" y="58570"/>
                  </a:lnTo>
                  <a:lnTo>
                    <a:pt x="0" y="119540"/>
                  </a:lnTo>
                  <a:lnTo>
                    <a:pt x="4550" y="176991"/>
                  </a:lnTo>
                  <a:lnTo>
                    <a:pt x="9620" y="187626"/>
                  </a:lnTo>
                  <a:lnTo>
                    <a:pt x="24613" y="202562"/>
                  </a:lnTo>
                  <a:lnTo>
                    <a:pt x="32355" y="203504"/>
                  </a:lnTo>
                  <a:lnTo>
                    <a:pt x="39856" y="200622"/>
                  </a:lnTo>
                  <a:lnTo>
                    <a:pt x="47196" y="195191"/>
                  </a:lnTo>
                  <a:lnTo>
                    <a:pt x="58471" y="179798"/>
                  </a:lnTo>
                  <a:lnTo>
                    <a:pt x="75241" y="141320"/>
                  </a:lnTo>
                  <a:lnTo>
                    <a:pt x="81414" y="100878"/>
                  </a:lnTo>
                  <a:lnTo>
                    <a:pt x="88872" y="125125"/>
                  </a:lnTo>
                  <a:lnTo>
                    <a:pt x="100780" y="142809"/>
                  </a:lnTo>
                  <a:lnTo>
                    <a:pt x="117771" y="158467"/>
                  </a:lnTo>
                  <a:lnTo>
                    <a:pt x="126045" y="161238"/>
                  </a:lnTo>
                  <a:lnTo>
                    <a:pt x="133901" y="160747"/>
                  </a:lnTo>
                  <a:lnTo>
                    <a:pt x="156632" y="152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352525" y="2903608"/>
              <a:ext cx="300864" cy="209497"/>
            </a:xfrm>
            <a:custGeom>
              <a:avLst/>
              <a:gdLst/>
              <a:ahLst/>
              <a:cxnLst/>
              <a:rect l="0" t="0" r="0" b="0"/>
              <a:pathLst>
                <a:path w="300864" h="209497">
                  <a:moveTo>
                    <a:pt x="6065" y="44371"/>
                  </a:moveTo>
                  <a:lnTo>
                    <a:pt x="0" y="76823"/>
                  </a:lnTo>
                  <a:lnTo>
                    <a:pt x="10625" y="134302"/>
                  </a:lnTo>
                  <a:lnTo>
                    <a:pt x="20414" y="174872"/>
                  </a:lnTo>
                  <a:lnTo>
                    <a:pt x="20311" y="181675"/>
                  </a:lnTo>
                  <a:lnTo>
                    <a:pt x="17902" y="183870"/>
                  </a:lnTo>
                  <a:lnTo>
                    <a:pt x="13957" y="182994"/>
                  </a:lnTo>
                  <a:lnTo>
                    <a:pt x="11326" y="177730"/>
                  </a:lnTo>
                  <a:lnTo>
                    <a:pt x="6758" y="117189"/>
                  </a:lnTo>
                  <a:lnTo>
                    <a:pt x="8542" y="60098"/>
                  </a:lnTo>
                  <a:lnTo>
                    <a:pt x="17304" y="36153"/>
                  </a:lnTo>
                  <a:lnTo>
                    <a:pt x="32118" y="20051"/>
                  </a:lnTo>
                  <a:lnTo>
                    <a:pt x="40981" y="14120"/>
                  </a:lnTo>
                  <a:lnTo>
                    <a:pt x="49230" y="12505"/>
                  </a:lnTo>
                  <a:lnTo>
                    <a:pt x="57068" y="13769"/>
                  </a:lnTo>
                  <a:lnTo>
                    <a:pt x="64634" y="16950"/>
                  </a:lnTo>
                  <a:lnTo>
                    <a:pt x="79279" y="32964"/>
                  </a:lnTo>
                  <a:lnTo>
                    <a:pt x="106390" y="86369"/>
                  </a:lnTo>
                  <a:lnTo>
                    <a:pt x="125197" y="139112"/>
                  </a:lnTo>
                  <a:lnTo>
                    <a:pt x="130983" y="180285"/>
                  </a:lnTo>
                  <a:lnTo>
                    <a:pt x="134325" y="165880"/>
                  </a:lnTo>
                  <a:lnTo>
                    <a:pt x="181889" y="111000"/>
                  </a:lnTo>
                  <a:lnTo>
                    <a:pt x="240246" y="64233"/>
                  </a:lnTo>
                  <a:lnTo>
                    <a:pt x="254815" y="48909"/>
                  </a:lnTo>
                  <a:lnTo>
                    <a:pt x="258466" y="40377"/>
                  </a:lnTo>
                  <a:lnTo>
                    <a:pt x="259403" y="21539"/>
                  </a:lnTo>
                  <a:lnTo>
                    <a:pt x="255676" y="13942"/>
                  </a:lnTo>
                  <a:lnTo>
                    <a:pt x="242176" y="2381"/>
                  </a:lnTo>
                  <a:lnTo>
                    <a:pt x="233662" y="0"/>
                  </a:lnTo>
                  <a:lnTo>
                    <a:pt x="214844" y="474"/>
                  </a:lnTo>
                  <a:lnTo>
                    <a:pt x="184519" y="12907"/>
                  </a:lnTo>
                  <a:lnTo>
                    <a:pt x="158896" y="36998"/>
                  </a:lnTo>
                  <a:lnTo>
                    <a:pt x="150029" y="62541"/>
                  </a:lnTo>
                  <a:lnTo>
                    <a:pt x="148157" y="106687"/>
                  </a:lnTo>
                  <a:lnTo>
                    <a:pt x="153445" y="132898"/>
                  </a:lnTo>
                  <a:lnTo>
                    <a:pt x="182462" y="182039"/>
                  </a:lnTo>
                  <a:lnTo>
                    <a:pt x="202227" y="196414"/>
                  </a:lnTo>
                  <a:lnTo>
                    <a:pt x="226609" y="205532"/>
                  </a:lnTo>
                  <a:lnTo>
                    <a:pt x="264304" y="209496"/>
                  </a:lnTo>
                  <a:lnTo>
                    <a:pt x="300863" y="202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668644" y="2858162"/>
              <a:ext cx="176687" cy="268802"/>
            </a:xfrm>
            <a:custGeom>
              <a:avLst/>
              <a:gdLst/>
              <a:ahLst/>
              <a:cxnLst/>
              <a:rect l="0" t="0" r="0" b="0"/>
              <a:pathLst>
                <a:path w="176687" h="268802">
                  <a:moveTo>
                    <a:pt x="111086" y="5589"/>
                  </a:moveTo>
                  <a:lnTo>
                    <a:pt x="94319" y="0"/>
                  </a:lnTo>
                  <a:lnTo>
                    <a:pt x="76728" y="375"/>
                  </a:lnTo>
                  <a:lnTo>
                    <a:pt x="36839" y="10148"/>
                  </a:lnTo>
                  <a:lnTo>
                    <a:pt x="11228" y="25527"/>
                  </a:lnTo>
                  <a:lnTo>
                    <a:pt x="5910" y="34089"/>
                  </a:lnTo>
                  <a:lnTo>
                    <a:pt x="0" y="56080"/>
                  </a:lnTo>
                  <a:lnTo>
                    <a:pt x="2262" y="89180"/>
                  </a:lnTo>
                  <a:lnTo>
                    <a:pt x="6952" y="97581"/>
                  </a:lnTo>
                  <a:lnTo>
                    <a:pt x="21521" y="110035"/>
                  </a:lnTo>
                  <a:lnTo>
                    <a:pt x="42813" y="116350"/>
                  </a:lnTo>
                  <a:lnTo>
                    <a:pt x="99886" y="129143"/>
                  </a:lnTo>
                  <a:lnTo>
                    <a:pt x="153112" y="151653"/>
                  </a:lnTo>
                  <a:lnTo>
                    <a:pt x="167979" y="167602"/>
                  </a:lnTo>
                  <a:lnTo>
                    <a:pt x="173581" y="176769"/>
                  </a:lnTo>
                  <a:lnTo>
                    <a:pt x="176686" y="196312"/>
                  </a:lnTo>
                  <a:lnTo>
                    <a:pt x="175877" y="206437"/>
                  </a:lnTo>
                  <a:lnTo>
                    <a:pt x="165618" y="223926"/>
                  </a:lnTo>
                  <a:lnTo>
                    <a:pt x="149360" y="238329"/>
                  </a:lnTo>
                  <a:lnTo>
                    <a:pt x="118137" y="253013"/>
                  </a:lnTo>
                  <a:lnTo>
                    <a:pt x="59490" y="265336"/>
                  </a:lnTo>
                  <a:lnTo>
                    <a:pt x="16330" y="268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2003183" y="3463875"/>
            <a:ext cx="1197481" cy="431670"/>
            <a:chOff x="2003183" y="3463875"/>
            <a:chExt cx="1197481" cy="431670"/>
          </a:xfrm>
        </p:grpSpPr>
        <p:sp>
          <p:nvSpPr>
            <p:cNvPr id="141" name="Freeform 140"/>
            <p:cNvSpPr/>
            <p:nvPr/>
          </p:nvSpPr>
          <p:spPr>
            <a:xfrm>
              <a:off x="2003183" y="3646654"/>
              <a:ext cx="165688" cy="230051"/>
            </a:xfrm>
            <a:custGeom>
              <a:avLst/>
              <a:gdLst/>
              <a:ahLst/>
              <a:cxnLst/>
              <a:rect l="0" t="0" r="0" b="0"/>
              <a:pathLst>
                <a:path w="165688" h="230051">
                  <a:moveTo>
                    <a:pt x="134102" y="38320"/>
                  </a:moveTo>
                  <a:lnTo>
                    <a:pt x="104793" y="9011"/>
                  </a:lnTo>
                  <a:lnTo>
                    <a:pt x="85201" y="1897"/>
                  </a:lnTo>
                  <a:lnTo>
                    <a:pt x="73425" y="0"/>
                  </a:lnTo>
                  <a:lnTo>
                    <a:pt x="54102" y="4131"/>
                  </a:lnTo>
                  <a:lnTo>
                    <a:pt x="22633" y="25847"/>
                  </a:lnTo>
                  <a:lnTo>
                    <a:pt x="6577" y="51392"/>
                  </a:lnTo>
                  <a:lnTo>
                    <a:pt x="0" y="92366"/>
                  </a:lnTo>
                  <a:lnTo>
                    <a:pt x="6184" y="142972"/>
                  </a:lnTo>
                  <a:lnTo>
                    <a:pt x="21790" y="193696"/>
                  </a:lnTo>
                  <a:lnTo>
                    <a:pt x="27641" y="205075"/>
                  </a:lnTo>
                  <a:lnTo>
                    <a:pt x="46622" y="220838"/>
                  </a:lnTo>
                  <a:lnTo>
                    <a:pt x="58234" y="226679"/>
                  </a:lnTo>
                  <a:lnTo>
                    <a:pt x="80496" y="230050"/>
                  </a:lnTo>
                  <a:lnTo>
                    <a:pt x="123383" y="222681"/>
                  </a:lnTo>
                  <a:lnTo>
                    <a:pt x="165687" y="196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189927" y="3463875"/>
              <a:ext cx="157928" cy="379027"/>
            </a:xfrm>
            <a:custGeom>
              <a:avLst/>
              <a:gdLst/>
              <a:ahLst/>
              <a:cxnLst/>
              <a:rect l="0" t="0" r="0" b="0"/>
              <a:pathLst>
                <a:path w="157928" h="379027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7475" y="158736"/>
                  </a:lnTo>
                  <a:lnTo>
                    <a:pt x="23469" y="219526"/>
                  </a:lnTo>
                  <a:lnTo>
                    <a:pt x="29982" y="282529"/>
                  </a:lnTo>
                  <a:lnTo>
                    <a:pt x="38505" y="342894"/>
                  </a:lnTo>
                  <a:lnTo>
                    <a:pt x="39875" y="376379"/>
                  </a:lnTo>
                  <a:lnTo>
                    <a:pt x="38281" y="374922"/>
                  </a:lnTo>
                  <a:lnTo>
                    <a:pt x="34562" y="360824"/>
                  </a:lnTo>
                  <a:lnTo>
                    <a:pt x="31977" y="300345"/>
                  </a:lnTo>
                  <a:lnTo>
                    <a:pt x="37291" y="264856"/>
                  </a:lnTo>
                  <a:lnTo>
                    <a:pt x="42408" y="256120"/>
                  </a:lnTo>
                  <a:lnTo>
                    <a:pt x="57452" y="243292"/>
                  </a:lnTo>
                  <a:lnTo>
                    <a:pt x="66378" y="240574"/>
                  </a:lnTo>
                  <a:lnTo>
                    <a:pt x="85653" y="240673"/>
                  </a:lnTo>
                  <a:lnTo>
                    <a:pt x="102799" y="247736"/>
                  </a:lnTo>
                  <a:lnTo>
                    <a:pt x="110647" y="252895"/>
                  </a:lnTo>
                  <a:lnTo>
                    <a:pt x="122486" y="267985"/>
                  </a:lnTo>
                  <a:lnTo>
                    <a:pt x="147060" y="326803"/>
                  </a:lnTo>
                  <a:lnTo>
                    <a:pt x="15792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411026" y="3727088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0" y="0"/>
                  </a:moveTo>
                  <a:lnTo>
                    <a:pt x="5589" y="5861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411026" y="3600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486920" y="3537575"/>
              <a:ext cx="18863" cy="336913"/>
            </a:xfrm>
            <a:custGeom>
              <a:avLst/>
              <a:gdLst/>
              <a:ahLst/>
              <a:cxnLst/>
              <a:rect l="0" t="0" r="0" b="0"/>
              <a:pathLst>
                <a:path w="18863" h="336913">
                  <a:moveTo>
                    <a:pt x="8333" y="0"/>
                  </a:moveTo>
                  <a:lnTo>
                    <a:pt x="0" y="48930"/>
                  </a:lnTo>
                  <a:lnTo>
                    <a:pt x="3828" y="108061"/>
                  </a:lnTo>
                  <a:lnTo>
                    <a:pt x="6998" y="156280"/>
                  </a:lnTo>
                  <a:lnTo>
                    <a:pt x="7938" y="207612"/>
                  </a:lnTo>
                  <a:lnTo>
                    <a:pt x="9425" y="267784"/>
                  </a:lnTo>
                  <a:lnTo>
                    <a:pt x="16651" y="311559"/>
                  </a:lnTo>
                  <a:lnTo>
                    <a:pt x="1886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544082" y="3494916"/>
              <a:ext cx="119187" cy="400629"/>
            </a:xfrm>
            <a:custGeom>
              <a:avLst/>
              <a:gdLst/>
              <a:ahLst/>
              <a:cxnLst/>
              <a:rect l="0" t="0" r="0" b="0"/>
              <a:pathLst>
                <a:path w="119187" h="400629">
                  <a:moveTo>
                    <a:pt x="77513" y="274286"/>
                  </a:moveTo>
                  <a:lnTo>
                    <a:pt x="77513" y="251929"/>
                  </a:lnTo>
                  <a:lnTo>
                    <a:pt x="74004" y="244173"/>
                  </a:lnTo>
                  <a:lnTo>
                    <a:pt x="60746" y="232437"/>
                  </a:lnTo>
                  <a:lnTo>
                    <a:pt x="52297" y="231179"/>
                  </a:lnTo>
                  <a:lnTo>
                    <a:pt x="33551" y="236020"/>
                  </a:lnTo>
                  <a:lnTo>
                    <a:pt x="19760" y="249089"/>
                  </a:lnTo>
                  <a:lnTo>
                    <a:pt x="1375" y="286076"/>
                  </a:lnTo>
                  <a:lnTo>
                    <a:pt x="0" y="306432"/>
                  </a:lnTo>
                  <a:lnTo>
                    <a:pt x="8650" y="353685"/>
                  </a:lnTo>
                  <a:lnTo>
                    <a:pt x="23834" y="383079"/>
                  </a:lnTo>
                  <a:lnTo>
                    <a:pt x="31199" y="387759"/>
                  </a:lnTo>
                  <a:lnTo>
                    <a:pt x="48740" y="389839"/>
                  </a:lnTo>
                  <a:lnTo>
                    <a:pt x="55992" y="385246"/>
                  </a:lnTo>
                  <a:lnTo>
                    <a:pt x="85627" y="337049"/>
                  </a:lnTo>
                  <a:lnTo>
                    <a:pt x="104419" y="278451"/>
                  </a:lnTo>
                  <a:lnTo>
                    <a:pt x="114601" y="227817"/>
                  </a:lnTo>
                  <a:lnTo>
                    <a:pt x="118138" y="175769"/>
                  </a:lnTo>
                  <a:lnTo>
                    <a:pt x="119186" y="123303"/>
                  </a:lnTo>
                  <a:lnTo>
                    <a:pt x="118327" y="71882"/>
                  </a:lnTo>
                  <a:lnTo>
                    <a:pt x="108149" y="15113"/>
                  </a:lnTo>
                  <a:lnTo>
                    <a:pt x="104956" y="3238"/>
                  </a:lnTo>
                  <a:lnTo>
                    <a:pt x="102827" y="0"/>
                  </a:lnTo>
                  <a:lnTo>
                    <a:pt x="101409" y="2522"/>
                  </a:lnTo>
                  <a:lnTo>
                    <a:pt x="95700" y="62619"/>
                  </a:lnTo>
                  <a:lnTo>
                    <a:pt x="89555" y="116791"/>
                  </a:lnTo>
                  <a:lnTo>
                    <a:pt x="88490" y="166660"/>
                  </a:lnTo>
                  <a:lnTo>
                    <a:pt x="82065" y="221441"/>
                  </a:lnTo>
                  <a:lnTo>
                    <a:pt x="85751" y="269286"/>
                  </a:lnTo>
                  <a:lnTo>
                    <a:pt x="87363" y="319338"/>
                  </a:lnTo>
                  <a:lnTo>
                    <a:pt x="90181" y="361984"/>
                  </a:lnTo>
                  <a:lnTo>
                    <a:pt x="109099" y="400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705823" y="3653388"/>
              <a:ext cx="84229" cy="198190"/>
            </a:xfrm>
            <a:custGeom>
              <a:avLst/>
              <a:gdLst/>
              <a:ahLst/>
              <a:cxnLst/>
              <a:rect l="0" t="0" r="0" b="0"/>
              <a:pathLst>
                <a:path w="84229" h="198190">
                  <a:moveTo>
                    <a:pt x="0" y="94757"/>
                  </a:moveTo>
                  <a:lnTo>
                    <a:pt x="0" y="153374"/>
                  </a:lnTo>
                  <a:lnTo>
                    <a:pt x="5590" y="193753"/>
                  </a:lnTo>
                  <a:lnTo>
                    <a:pt x="7236" y="198189"/>
                  </a:lnTo>
                  <a:lnTo>
                    <a:pt x="8334" y="196467"/>
                  </a:lnTo>
                  <a:lnTo>
                    <a:pt x="8383" y="180905"/>
                  </a:lnTo>
                  <a:lnTo>
                    <a:pt x="5122" y="126375"/>
                  </a:lnTo>
                  <a:lnTo>
                    <a:pt x="15050" y="70197"/>
                  </a:lnTo>
                  <a:lnTo>
                    <a:pt x="30456" y="33667"/>
                  </a:lnTo>
                  <a:lnTo>
                    <a:pt x="46291" y="17693"/>
                  </a:lnTo>
                  <a:lnTo>
                    <a:pt x="68698" y="524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815164" y="3676451"/>
              <a:ext cx="133028" cy="173870"/>
            </a:xfrm>
            <a:custGeom>
              <a:avLst/>
              <a:gdLst/>
              <a:ahLst/>
              <a:cxnLst/>
              <a:rect l="0" t="0" r="0" b="0"/>
              <a:pathLst>
                <a:path w="133028" h="173870">
                  <a:moveTo>
                    <a:pt x="27530" y="71694"/>
                  </a:moveTo>
                  <a:lnTo>
                    <a:pt x="44298" y="77283"/>
                  </a:lnTo>
                  <a:lnTo>
                    <a:pt x="61888" y="76907"/>
                  </a:lnTo>
                  <a:lnTo>
                    <a:pt x="101777" y="67134"/>
                  </a:lnTo>
                  <a:lnTo>
                    <a:pt x="127388" y="51755"/>
                  </a:lnTo>
                  <a:lnTo>
                    <a:pt x="131537" y="44364"/>
                  </a:lnTo>
                  <a:lnTo>
                    <a:pt x="133027" y="26792"/>
                  </a:lnTo>
                  <a:lnTo>
                    <a:pt x="129447" y="18363"/>
                  </a:lnTo>
                  <a:lnTo>
                    <a:pt x="116110" y="2757"/>
                  </a:lnTo>
                  <a:lnTo>
                    <a:pt x="107640" y="0"/>
                  </a:lnTo>
                  <a:lnTo>
                    <a:pt x="88871" y="3175"/>
                  </a:lnTo>
                  <a:lnTo>
                    <a:pt x="49395" y="17042"/>
                  </a:lnTo>
                  <a:lnTo>
                    <a:pt x="25300" y="35743"/>
                  </a:lnTo>
                  <a:lnTo>
                    <a:pt x="10551" y="53376"/>
                  </a:lnTo>
                  <a:lnTo>
                    <a:pt x="2436" y="76031"/>
                  </a:lnTo>
                  <a:lnTo>
                    <a:pt x="0" y="100528"/>
                  </a:lnTo>
                  <a:lnTo>
                    <a:pt x="2816" y="123113"/>
                  </a:lnTo>
                  <a:lnTo>
                    <a:pt x="11087" y="141730"/>
                  </a:lnTo>
                  <a:lnTo>
                    <a:pt x="16568" y="149970"/>
                  </a:lnTo>
                  <a:lnTo>
                    <a:pt x="32017" y="162246"/>
                  </a:lnTo>
                  <a:lnTo>
                    <a:pt x="51751" y="170431"/>
                  </a:lnTo>
                  <a:lnTo>
                    <a:pt x="86829" y="173869"/>
                  </a:lnTo>
                  <a:lnTo>
                    <a:pt x="122286" y="166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011150" y="3611262"/>
              <a:ext cx="189514" cy="273754"/>
            </a:xfrm>
            <a:custGeom>
              <a:avLst/>
              <a:gdLst/>
              <a:ahLst/>
              <a:cxnLst/>
              <a:rect l="0" t="0" r="0" b="0"/>
              <a:pathLst>
                <a:path w="189514" h="273754">
                  <a:moveTo>
                    <a:pt x="0" y="105297"/>
                  </a:moveTo>
                  <a:lnTo>
                    <a:pt x="3119" y="154228"/>
                  </a:lnTo>
                  <a:lnTo>
                    <a:pt x="9065" y="213358"/>
                  </a:lnTo>
                  <a:lnTo>
                    <a:pt x="8383" y="219452"/>
                  </a:lnTo>
                  <a:lnTo>
                    <a:pt x="6758" y="220005"/>
                  </a:lnTo>
                  <a:lnTo>
                    <a:pt x="4506" y="216864"/>
                  </a:lnTo>
                  <a:lnTo>
                    <a:pt x="593" y="162478"/>
                  </a:lnTo>
                  <a:lnTo>
                    <a:pt x="5706" y="108274"/>
                  </a:lnTo>
                  <a:lnTo>
                    <a:pt x="10746" y="56535"/>
                  </a:lnTo>
                  <a:lnTo>
                    <a:pt x="19821" y="23389"/>
                  </a:lnTo>
                  <a:lnTo>
                    <a:pt x="30646" y="6112"/>
                  </a:lnTo>
                  <a:lnTo>
                    <a:pt x="37978" y="1739"/>
                  </a:lnTo>
                  <a:lnTo>
                    <a:pt x="55484" y="0"/>
                  </a:lnTo>
                  <a:lnTo>
                    <a:pt x="85070" y="5598"/>
                  </a:lnTo>
                  <a:lnTo>
                    <a:pt x="110474" y="20255"/>
                  </a:lnTo>
                  <a:lnTo>
                    <a:pt x="122409" y="39034"/>
                  </a:lnTo>
                  <a:lnTo>
                    <a:pt x="150607" y="96701"/>
                  </a:lnTo>
                  <a:lnTo>
                    <a:pt x="167703" y="159708"/>
                  </a:lnTo>
                  <a:lnTo>
                    <a:pt x="182345" y="217301"/>
                  </a:lnTo>
                  <a:lnTo>
                    <a:pt x="189513" y="273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1907982" y="4147930"/>
            <a:ext cx="629386" cy="502827"/>
            <a:chOff x="1907982" y="4147930"/>
            <a:chExt cx="629386" cy="502827"/>
          </a:xfrm>
        </p:grpSpPr>
        <p:sp>
          <p:nvSpPr>
            <p:cNvPr id="151" name="Freeform 150"/>
            <p:cNvSpPr/>
            <p:nvPr/>
          </p:nvSpPr>
          <p:spPr>
            <a:xfrm>
              <a:off x="1907982" y="4147930"/>
              <a:ext cx="324060" cy="502827"/>
            </a:xfrm>
            <a:custGeom>
              <a:avLst/>
              <a:gdLst/>
              <a:ahLst/>
              <a:cxnLst/>
              <a:rect l="0" t="0" r="0" b="0"/>
              <a:pathLst>
                <a:path w="324060" h="502827">
                  <a:moveTo>
                    <a:pt x="155603" y="347738"/>
                  </a:moveTo>
                  <a:lnTo>
                    <a:pt x="150014" y="330971"/>
                  </a:lnTo>
                  <a:lnTo>
                    <a:pt x="137911" y="319619"/>
                  </a:lnTo>
                  <a:lnTo>
                    <a:pt x="119664" y="311844"/>
                  </a:lnTo>
                  <a:lnTo>
                    <a:pt x="95956" y="308388"/>
                  </a:lnTo>
                  <a:lnTo>
                    <a:pt x="72942" y="313092"/>
                  </a:lnTo>
                  <a:lnTo>
                    <a:pt x="52184" y="324151"/>
                  </a:lnTo>
                  <a:lnTo>
                    <a:pt x="28514" y="350108"/>
                  </a:lnTo>
                  <a:lnTo>
                    <a:pt x="5520" y="400693"/>
                  </a:lnTo>
                  <a:lnTo>
                    <a:pt x="0" y="437648"/>
                  </a:lnTo>
                  <a:lnTo>
                    <a:pt x="3954" y="472644"/>
                  </a:lnTo>
                  <a:lnTo>
                    <a:pt x="12554" y="491379"/>
                  </a:lnTo>
                  <a:lnTo>
                    <a:pt x="18123" y="499651"/>
                  </a:lnTo>
                  <a:lnTo>
                    <a:pt x="25345" y="502826"/>
                  </a:lnTo>
                  <a:lnTo>
                    <a:pt x="33670" y="502603"/>
                  </a:lnTo>
                  <a:lnTo>
                    <a:pt x="42728" y="500114"/>
                  </a:lnTo>
                  <a:lnTo>
                    <a:pt x="59033" y="484871"/>
                  </a:lnTo>
                  <a:lnTo>
                    <a:pt x="99682" y="421460"/>
                  </a:lnTo>
                  <a:lnTo>
                    <a:pt x="127312" y="361562"/>
                  </a:lnTo>
                  <a:lnTo>
                    <a:pt x="147459" y="310565"/>
                  </a:lnTo>
                  <a:lnTo>
                    <a:pt x="163718" y="258735"/>
                  </a:lnTo>
                  <a:lnTo>
                    <a:pt x="175945" y="208283"/>
                  </a:lnTo>
                  <a:lnTo>
                    <a:pt x="190557" y="148616"/>
                  </a:lnTo>
                  <a:lnTo>
                    <a:pt x="195595" y="92207"/>
                  </a:lnTo>
                  <a:lnTo>
                    <a:pt x="197088" y="42218"/>
                  </a:lnTo>
                  <a:lnTo>
                    <a:pt x="191942" y="3360"/>
                  </a:lnTo>
                  <a:lnTo>
                    <a:pt x="188018" y="0"/>
                  </a:lnTo>
                  <a:lnTo>
                    <a:pt x="183062" y="2438"/>
                  </a:lnTo>
                  <a:lnTo>
                    <a:pt x="177419" y="8744"/>
                  </a:lnTo>
                  <a:lnTo>
                    <a:pt x="171148" y="28228"/>
                  </a:lnTo>
                  <a:lnTo>
                    <a:pt x="167122" y="84453"/>
                  </a:lnTo>
                  <a:lnTo>
                    <a:pt x="166425" y="140266"/>
                  </a:lnTo>
                  <a:lnTo>
                    <a:pt x="166219" y="201257"/>
                  </a:lnTo>
                  <a:lnTo>
                    <a:pt x="171747" y="263782"/>
                  </a:lnTo>
                  <a:lnTo>
                    <a:pt x="175204" y="321172"/>
                  </a:lnTo>
                  <a:lnTo>
                    <a:pt x="176372" y="384561"/>
                  </a:lnTo>
                  <a:lnTo>
                    <a:pt x="176532" y="413627"/>
                  </a:lnTo>
                  <a:lnTo>
                    <a:pt x="177745" y="418570"/>
                  </a:lnTo>
                  <a:lnTo>
                    <a:pt x="179723" y="417186"/>
                  </a:lnTo>
                  <a:lnTo>
                    <a:pt x="191303" y="386933"/>
                  </a:lnTo>
                  <a:lnTo>
                    <a:pt x="204225" y="373737"/>
                  </a:lnTo>
                  <a:lnTo>
                    <a:pt x="261459" y="336719"/>
                  </a:lnTo>
                  <a:lnTo>
                    <a:pt x="289523" y="312888"/>
                  </a:lnTo>
                  <a:lnTo>
                    <a:pt x="297526" y="303447"/>
                  </a:lnTo>
                  <a:lnTo>
                    <a:pt x="301691" y="293645"/>
                  </a:lnTo>
                  <a:lnTo>
                    <a:pt x="303199" y="273394"/>
                  </a:lnTo>
                  <a:lnTo>
                    <a:pt x="296851" y="255815"/>
                  </a:lnTo>
                  <a:lnTo>
                    <a:pt x="291882" y="247851"/>
                  </a:lnTo>
                  <a:lnTo>
                    <a:pt x="277003" y="235884"/>
                  </a:lnTo>
                  <a:lnTo>
                    <a:pt x="268122" y="231055"/>
                  </a:lnTo>
                  <a:lnTo>
                    <a:pt x="259861" y="230175"/>
                  </a:lnTo>
                  <a:lnTo>
                    <a:pt x="244444" y="235436"/>
                  </a:lnTo>
                  <a:lnTo>
                    <a:pt x="222611" y="251553"/>
                  </a:lnTo>
                  <a:lnTo>
                    <a:pt x="201323" y="276734"/>
                  </a:lnTo>
                  <a:lnTo>
                    <a:pt x="185787" y="312012"/>
                  </a:lnTo>
                  <a:lnTo>
                    <a:pt x="183836" y="338489"/>
                  </a:lnTo>
                  <a:lnTo>
                    <a:pt x="192115" y="393614"/>
                  </a:lnTo>
                  <a:lnTo>
                    <a:pt x="207236" y="424372"/>
                  </a:lnTo>
                  <a:lnTo>
                    <a:pt x="226534" y="448303"/>
                  </a:lnTo>
                  <a:lnTo>
                    <a:pt x="252659" y="464622"/>
                  </a:lnTo>
                  <a:lnTo>
                    <a:pt x="275558" y="466757"/>
                  </a:lnTo>
                  <a:lnTo>
                    <a:pt x="324059" y="463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234443" y="4419919"/>
              <a:ext cx="123941" cy="161613"/>
            </a:xfrm>
            <a:custGeom>
              <a:avLst/>
              <a:gdLst/>
              <a:ahLst/>
              <a:cxnLst/>
              <a:rect l="0" t="0" r="0" b="0"/>
              <a:pathLst>
                <a:path w="123941" h="161613">
                  <a:moveTo>
                    <a:pt x="39712" y="107334"/>
                  </a:moveTo>
                  <a:lnTo>
                    <a:pt x="74459" y="70248"/>
                  </a:lnTo>
                  <a:lnTo>
                    <a:pt x="83621" y="52247"/>
                  </a:lnTo>
                  <a:lnTo>
                    <a:pt x="85353" y="32548"/>
                  </a:lnTo>
                  <a:lnTo>
                    <a:pt x="84178" y="22382"/>
                  </a:lnTo>
                  <a:lnTo>
                    <a:pt x="79884" y="14435"/>
                  </a:lnTo>
                  <a:lnTo>
                    <a:pt x="65755" y="2485"/>
                  </a:lnTo>
                  <a:lnTo>
                    <a:pt x="57074" y="0"/>
                  </a:lnTo>
                  <a:lnTo>
                    <a:pt x="38070" y="359"/>
                  </a:lnTo>
                  <a:lnTo>
                    <a:pt x="30428" y="4432"/>
                  </a:lnTo>
                  <a:lnTo>
                    <a:pt x="18818" y="18316"/>
                  </a:lnTo>
                  <a:lnTo>
                    <a:pt x="5705" y="45864"/>
                  </a:lnTo>
                  <a:lnTo>
                    <a:pt x="0" y="81842"/>
                  </a:lnTo>
                  <a:lnTo>
                    <a:pt x="4905" y="105363"/>
                  </a:lnTo>
                  <a:lnTo>
                    <a:pt x="16053" y="126346"/>
                  </a:lnTo>
                  <a:lnTo>
                    <a:pt x="32706" y="143470"/>
                  </a:lnTo>
                  <a:lnTo>
                    <a:pt x="61813" y="160675"/>
                  </a:lnTo>
                  <a:lnTo>
                    <a:pt x="71993" y="161612"/>
                  </a:lnTo>
                  <a:lnTo>
                    <a:pt x="92664" y="156414"/>
                  </a:lnTo>
                  <a:lnTo>
                    <a:pt x="123940" y="138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379967" y="4316684"/>
              <a:ext cx="157401" cy="260674"/>
            </a:xfrm>
            <a:custGeom>
              <a:avLst/>
              <a:gdLst/>
              <a:ahLst/>
              <a:cxnLst/>
              <a:rect l="0" t="0" r="0" b="0"/>
              <a:pathLst>
                <a:path w="157401" h="260674">
                  <a:moveTo>
                    <a:pt x="20530" y="157927"/>
                  </a:moveTo>
                  <a:lnTo>
                    <a:pt x="13294" y="185483"/>
                  </a:lnTo>
                  <a:lnTo>
                    <a:pt x="13771" y="241705"/>
                  </a:lnTo>
                  <a:lnTo>
                    <a:pt x="16356" y="260673"/>
                  </a:lnTo>
                  <a:lnTo>
                    <a:pt x="15408" y="259180"/>
                  </a:lnTo>
                  <a:lnTo>
                    <a:pt x="2143" y="206172"/>
                  </a:lnTo>
                  <a:lnTo>
                    <a:pt x="0" y="153549"/>
                  </a:lnTo>
                  <a:lnTo>
                    <a:pt x="5219" y="112046"/>
                  </a:lnTo>
                  <a:lnTo>
                    <a:pt x="19763" y="75702"/>
                  </a:lnTo>
                  <a:lnTo>
                    <a:pt x="35397" y="59772"/>
                  </a:lnTo>
                  <a:lnTo>
                    <a:pt x="97730" y="29091"/>
                  </a:lnTo>
                  <a:lnTo>
                    <a:pt x="1574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2147813" y="5068689"/>
            <a:ext cx="1234924" cy="630792"/>
            <a:chOff x="2147813" y="5068689"/>
            <a:chExt cx="1234924" cy="630792"/>
          </a:xfrm>
        </p:grpSpPr>
        <p:sp>
          <p:nvSpPr>
            <p:cNvPr id="155" name="Freeform 154"/>
            <p:cNvSpPr/>
            <p:nvPr/>
          </p:nvSpPr>
          <p:spPr>
            <a:xfrm>
              <a:off x="2192169" y="5068689"/>
              <a:ext cx="197801" cy="606172"/>
            </a:xfrm>
            <a:custGeom>
              <a:avLst/>
              <a:gdLst/>
              <a:ahLst/>
              <a:cxnLst/>
              <a:rect l="0" t="0" r="0" b="0"/>
              <a:pathLst>
                <a:path w="197801" h="606172">
                  <a:moveTo>
                    <a:pt x="71457" y="606171"/>
                  </a:moveTo>
                  <a:lnTo>
                    <a:pt x="63124" y="568693"/>
                  </a:lnTo>
                  <a:lnTo>
                    <a:pt x="55774" y="511680"/>
                  </a:lnTo>
                  <a:lnTo>
                    <a:pt x="50292" y="450159"/>
                  </a:lnTo>
                  <a:lnTo>
                    <a:pt x="42310" y="394219"/>
                  </a:lnTo>
                  <a:lnTo>
                    <a:pt x="32535" y="340079"/>
                  </a:lnTo>
                  <a:lnTo>
                    <a:pt x="23400" y="286993"/>
                  </a:lnTo>
                  <a:lnTo>
                    <a:pt x="19004" y="236559"/>
                  </a:lnTo>
                  <a:lnTo>
                    <a:pt x="10750" y="180651"/>
                  </a:lnTo>
                  <a:lnTo>
                    <a:pt x="3184" y="119565"/>
                  </a:lnTo>
                  <a:lnTo>
                    <a:pt x="0" y="63608"/>
                  </a:lnTo>
                  <a:lnTo>
                    <a:pt x="3824" y="39818"/>
                  </a:lnTo>
                  <a:lnTo>
                    <a:pt x="15662" y="20667"/>
                  </a:lnTo>
                  <a:lnTo>
                    <a:pt x="23732" y="12284"/>
                  </a:lnTo>
                  <a:lnTo>
                    <a:pt x="45177" y="2970"/>
                  </a:lnTo>
                  <a:lnTo>
                    <a:pt x="69136" y="0"/>
                  </a:lnTo>
                  <a:lnTo>
                    <a:pt x="129384" y="10608"/>
                  </a:lnTo>
                  <a:lnTo>
                    <a:pt x="180341" y="27242"/>
                  </a:lnTo>
                  <a:lnTo>
                    <a:pt x="197800" y="37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147813" y="5443233"/>
              <a:ext cx="178986" cy="94757"/>
            </a:xfrm>
            <a:custGeom>
              <a:avLst/>
              <a:gdLst/>
              <a:ahLst/>
              <a:cxnLst/>
              <a:rect l="0" t="0" r="0" b="0"/>
              <a:pathLst>
                <a:path w="178986" h="94757">
                  <a:moveTo>
                    <a:pt x="178985" y="0"/>
                  </a:moveTo>
                  <a:lnTo>
                    <a:pt x="117874" y="19128"/>
                  </a:lnTo>
                  <a:lnTo>
                    <a:pt x="63442" y="4980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316945" y="5459886"/>
              <a:ext cx="178309" cy="239595"/>
            </a:xfrm>
            <a:custGeom>
              <a:avLst/>
              <a:gdLst/>
              <a:ahLst/>
              <a:cxnLst/>
              <a:rect l="0" t="0" r="0" b="0"/>
              <a:pathLst>
                <a:path w="178309" h="239595">
                  <a:moveTo>
                    <a:pt x="125666" y="67575"/>
                  </a:moveTo>
                  <a:lnTo>
                    <a:pt x="125666" y="45218"/>
                  </a:lnTo>
                  <a:lnTo>
                    <a:pt x="114488" y="14547"/>
                  </a:lnTo>
                  <a:lnTo>
                    <a:pt x="106515" y="7657"/>
                  </a:lnTo>
                  <a:lnTo>
                    <a:pt x="85179" y="0"/>
                  </a:lnTo>
                  <a:lnTo>
                    <a:pt x="75278" y="298"/>
                  </a:lnTo>
                  <a:lnTo>
                    <a:pt x="58038" y="6869"/>
                  </a:lnTo>
                  <a:lnTo>
                    <a:pt x="35178" y="29311"/>
                  </a:lnTo>
                  <a:lnTo>
                    <a:pt x="14898" y="69505"/>
                  </a:lnTo>
                  <a:lnTo>
                    <a:pt x="2747" y="124412"/>
                  </a:lnTo>
                  <a:lnTo>
                    <a:pt x="0" y="185647"/>
                  </a:lnTo>
                  <a:lnTo>
                    <a:pt x="5864" y="211298"/>
                  </a:lnTo>
                  <a:lnTo>
                    <a:pt x="10703" y="223052"/>
                  </a:lnTo>
                  <a:lnTo>
                    <a:pt x="18608" y="230888"/>
                  </a:lnTo>
                  <a:lnTo>
                    <a:pt x="39870" y="239594"/>
                  </a:lnTo>
                  <a:lnTo>
                    <a:pt x="49752" y="238406"/>
                  </a:lnTo>
                  <a:lnTo>
                    <a:pt x="66970" y="227728"/>
                  </a:lnTo>
                  <a:lnTo>
                    <a:pt x="79302" y="211284"/>
                  </a:lnTo>
                  <a:lnTo>
                    <a:pt x="104236" y="151479"/>
                  </a:lnTo>
                  <a:lnTo>
                    <a:pt x="111907" y="117002"/>
                  </a:lnTo>
                  <a:lnTo>
                    <a:pt x="113702" y="100071"/>
                  </a:lnTo>
                  <a:lnTo>
                    <a:pt x="123417" y="157520"/>
                  </a:lnTo>
                  <a:lnTo>
                    <a:pt x="129736" y="181250"/>
                  </a:lnTo>
                  <a:lnTo>
                    <a:pt x="135398" y="187812"/>
                  </a:lnTo>
                  <a:lnTo>
                    <a:pt x="142683" y="191017"/>
                  </a:lnTo>
                  <a:lnTo>
                    <a:pt x="157795" y="191458"/>
                  </a:lnTo>
                  <a:lnTo>
                    <a:pt x="178308" y="183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516310" y="5515983"/>
              <a:ext cx="157929" cy="171673"/>
            </a:xfrm>
            <a:custGeom>
              <a:avLst/>
              <a:gdLst/>
              <a:ahLst/>
              <a:cxnLst/>
              <a:rect l="0" t="0" r="0" b="0"/>
              <a:pathLst>
                <a:path w="157929" h="171673">
                  <a:moveTo>
                    <a:pt x="0" y="32535"/>
                  </a:moveTo>
                  <a:lnTo>
                    <a:pt x="5590" y="91152"/>
                  </a:lnTo>
                  <a:lnTo>
                    <a:pt x="3487" y="144156"/>
                  </a:lnTo>
                  <a:lnTo>
                    <a:pt x="6753" y="171672"/>
                  </a:lnTo>
                  <a:lnTo>
                    <a:pt x="5672" y="170917"/>
                  </a:lnTo>
                  <a:lnTo>
                    <a:pt x="3781" y="166903"/>
                  </a:lnTo>
                  <a:lnTo>
                    <a:pt x="498" y="111003"/>
                  </a:lnTo>
                  <a:lnTo>
                    <a:pt x="99" y="51024"/>
                  </a:lnTo>
                  <a:lnTo>
                    <a:pt x="5619" y="13837"/>
                  </a:lnTo>
                  <a:lnTo>
                    <a:pt x="10765" y="7201"/>
                  </a:lnTo>
                  <a:lnTo>
                    <a:pt x="17705" y="3948"/>
                  </a:lnTo>
                  <a:lnTo>
                    <a:pt x="25842" y="2948"/>
                  </a:lnTo>
                  <a:lnTo>
                    <a:pt x="32436" y="5791"/>
                  </a:lnTo>
                  <a:lnTo>
                    <a:pt x="42882" y="18309"/>
                  </a:lnTo>
                  <a:lnTo>
                    <a:pt x="67690" y="78558"/>
                  </a:lnTo>
                  <a:lnTo>
                    <a:pt x="65960" y="72877"/>
                  </a:lnTo>
                  <a:lnTo>
                    <a:pt x="69587" y="49947"/>
                  </a:lnTo>
                  <a:lnTo>
                    <a:pt x="78070" y="20927"/>
                  </a:lnTo>
                  <a:lnTo>
                    <a:pt x="83633" y="13098"/>
                  </a:lnTo>
                  <a:lnTo>
                    <a:pt x="99172" y="1279"/>
                  </a:lnTo>
                  <a:lnTo>
                    <a:pt x="107059" y="0"/>
                  </a:lnTo>
                  <a:lnTo>
                    <a:pt x="114656" y="1486"/>
                  </a:lnTo>
                  <a:lnTo>
                    <a:pt x="122061" y="4817"/>
                  </a:lnTo>
                  <a:lnTo>
                    <a:pt x="133408" y="17876"/>
                  </a:lnTo>
                  <a:lnTo>
                    <a:pt x="138072" y="26272"/>
                  </a:lnTo>
                  <a:lnTo>
                    <a:pt x="146727" y="79434"/>
                  </a:lnTo>
                  <a:lnTo>
                    <a:pt x="155369" y="126157"/>
                  </a:lnTo>
                  <a:lnTo>
                    <a:pt x="157928" y="1588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758466" y="5506404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5589" y="58617"/>
                  </a:lnTo>
                  <a:lnTo>
                    <a:pt x="3487" y="117687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744919" y="5327419"/>
              <a:ext cx="13548" cy="21059"/>
            </a:xfrm>
            <a:custGeom>
              <a:avLst/>
              <a:gdLst/>
              <a:ahLst/>
              <a:cxnLst/>
              <a:rect l="0" t="0" r="0" b="0"/>
              <a:pathLst>
                <a:path w="13548" h="21059">
                  <a:moveTo>
                    <a:pt x="13547" y="0"/>
                  </a:moveTo>
                  <a:lnTo>
                    <a:pt x="246" y="14471"/>
                  </a:lnTo>
                  <a:lnTo>
                    <a:pt x="0" y="16667"/>
                  </a:lnTo>
                  <a:lnTo>
                    <a:pt x="3018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832165" y="5148435"/>
              <a:ext cx="31126" cy="452726"/>
            </a:xfrm>
            <a:custGeom>
              <a:avLst/>
              <a:gdLst/>
              <a:ahLst/>
              <a:cxnLst/>
              <a:rect l="0" t="0" r="0" b="0"/>
              <a:pathLst>
                <a:path w="31126" h="452726">
                  <a:moveTo>
                    <a:pt x="0" y="0"/>
                  </a:moveTo>
                  <a:lnTo>
                    <a:pt x="11179" y="11178"/>
                  </a:lnTo>
                  <a:lnTo>
                    <a:pt x="23719" y="40487"/>
                  </a:lnTo>
                  <a:lnTo>
                    <a:pt x="30032" y="93482"/>
                  </a:lnTo>
                  <a:lnTo>
                    <a:pt x="31125" y="142082"/>
                  </a:lnTo>
                  <a:lnTo>
                    <a:pt x="28375" y="204667"/>
                  </a:lnTo>
                  <a:lnTo>
                    <a:pt x="25480" y="229003"/>
                  </a:lnTo>
                  <a:lnTo>
                    <a:pt x="26913" y="279462"/>
                  </a:lnTo>
                  <a:lnTo>
                    <a:pt x="22214" y="339472"/>
                  </a:lnTo>
                  <a:lnTo>
                    <a:pt x="12877" y="402153"/>
                  </a:lnTo>
                  <a:lnTo>
                    <a:pt x="10402" y="425569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916393" y="5432704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4940" y="62093"/>
                  </a:lnTo>
                  <a:lnTo>
                    <a:pt x="976" y="113478"/>
                  </a:lnTo>
                  <a:lnTo>
                    <a:pt x="193" y="15932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937450" y="529583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983806" y="5379882"/>
              <a:ext cx="185272" cy="235086"/>
            </a:xfrm>
            <a:custGeom>
              <a:avLst/>
              <a:gdLst/>
              <a:ahLst/>
              <a:cxnLst/>
              <a:rect l="0" t="0" r="0" b="0"/>
              <a:pathLst>
                <a:path w="185272" h="235086">
                  <a:moveTo>
                    <a:pt x="6287" y="84408"/>
                  </a:moveTo>
                  <a:lnTo>
                    <a:pt x="41184" y="113716"/>
                  </a:lnTo>
                  <a:lnTo>
                    <a:pt x="70439" y="128317"/>
                  </a:lnTo>
                  <a:lnTo>
                    <a:pt x="106923" y="134463"/>
                  </a:lnTo>
                  <a:lnTo>
                    <a:pt x="116662" y="131816"/>
                  </a:lnTo>
                  <a:lnTo>
                    <a:pt x="124324" y="126542"/>
                  </a:lnTo>
                  <a:lnTo>
                    <a:pt x="135957" y="111323"/>
                  </a:lnTo>
                  <a:lnTo>
                    <a:pt x="145027" y="92861"/>
                  </a:lnTo>
                  <a:lnTo>
                    <a:pt x="146718" y="72957"/>
                  </a:lnTo>
                  <a:lnTo>
                    <a:pt x="138271" y="31583"/>
                  </a:lnTo>
                  <a:lnTo>
                    <a:pt x="125778" y="13747"/>
                  </a:lnTo>
                  <a:lnTo>
                    <a:pt x="117533" y="5715"/>
                  </a:lnTo>
                  <a:lnTo>
                    <a:pt x="107357" y="1530"/>
                  </a:lnTo>
                  <a:lnTo>
                    <a:pt x="83572" y="0"/>
                  </a:lnTo>
                  <a:lnTo>
                    <a:pt x="63643" y="6339"/>
                  </a:lnTo>
                  <a:lnTo>
                    <a:pt x="31784" y="29473"/>
                  </a:lnTo>
                  <a:lnTo>
                    <a:pt x="10072" y="60852"/>
                  </a:lnTo>
                  <a:lnTo>
                    <a:pt x="0" y="99785"/>
                  </a:lnTo>
                  <a:lnTo>
                    <a:pt x="2604" y="135368"/>
                  </a:lnTo>
                  <a:lnTo>
                    <a:pt x="16374" y="168137"/>
                  </a:lnTo>
                  <a:lnTo>
                    <a:pt x="35272" y="194485"/>
                  </a:lnTo>
                  <a:lnTo>
                    <a:pt x="78260" y="223178"/>
                  </a:lnTo>
                  <a:lnTo>
                    <a:pt x="100276" y="233041"/>
                  </a:lnTo>
                  <a:lnTo>
                    <a:pt x="124879" y="235085"/>
                  </a:lnTo>
                  <a:lnTo>
                    <a:pt x="185271" y="2318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192870" y="5353416"/>
              <a:ext cx="189867" cy="321445"/>
            </a:xfrm>
            <a:custGeom>
              <a:avLst/>
              <a:gdLst/>
              <a:ahLst/>
              <a:cxnLst/>
              <a:rect l="0" t="0" r="0" b="0"/>
              <a:pathLst>
                <a:path w="189867" h="321445">
                  <a:moveTo>
                    <a:pt x="113078" y="5589"/>
                  </a:moveTo>
                  <a:lnTo>
                    <a:pt x="96310" y="0"/>
                  </a:lnTo>
                  <a:lnTo>
                    <a:pt x="78719" y="375"/>
                  </a:lnTo>
                  <a:lnTo>
                    <a:pt x="60373" y="5611"/>
                  </a:lnTo>
                  <a:lnTo>
                    <a:pt x="22285" y="34592"/>
                  </a:lnTo>
                  <a:lnTo>
                    <a:pt x="6498" y="60586"/>
                  </a:lnTo>
                  <a:lnTo>
                    <a:pt x="0" y="96104"/>
                  </a:lnTo>
                  <a:lnTo>
                    <a:pt x="2598" y="105706"/>
                  </a:lnTo>
                  <a:lnTo>
                    <a:pt x="7839" y="113278"/>
                  </a:lnTo>
                  <a:lnTo>
                    <a:pt x="14842" y="119496"/>
                  </a:lnTo>
                  <a:lnTo>
                    <a:pt x="35103" y="126404"/>
                  </a:lnTo>
                  <a:lnTo>
                    <a:pt x="80648" y="136428"/>
                  </a:lnTo>
                  <a:lnTo>
                    <a:pt x="134024" y="161452"/>
                  </a:lnTo>
                  <a:lnTo>
                    <a:pt x="153972" y="171957"/>
                  </a:lnTo>
                  <a:lnTo>
                    <a:pt x="170638" y="188325"/>
                  </a:lnTo>
                  <a:lnTo>
                    <a:pt x="187584" y="217270"/>
                  </a:lnTo>
                  <a:lnTo>
                    <a:pt x="189866" y="240830"/>
                  </a:lnTo>
                  <a:lnTo>
                    <a:pt x="185810" y="264558"/>
                  </a:lnTo>
                  <a:lnTo>
                    <a:pt x="176209" y="282903"/>
                  </a:lnTo>
                  <a:lnTo>
                    <a:pt x="157904" y="295736"/>
                  </a:lnTo>
                  <a:lnTo>
                    <a:pt x="98010" y="316152"/>
                  </a:lnTo>
                  <a:lnTo>
                    <a:pt x="70964" y="321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6822466" y="1484518"/>
            <a:ext cx="1156762" cy="589597"/>
            <a:chOff x="6822466" y="1484518"/>
            <a:chExt cx="1156762" cy="589597"/>
          </a:xfrm>
        </p:grpSpPr>
        <p:sp>
          <p:nvSpPr>
            <p:cNvPr id="167" name="Freeform 166"/>
            <p:cNvSpPr/>
            <p:nvPr/>
          </p:nvSpPr>
          <p:spPr>
            <a:xfrm>
              <a:off x="6877664" y="1484518"/>
              <a:ext cx="165902" cy="589597"/>
            </a:xfrm>
            <a:custGeom>
              <a:avLst/>
              <a:gdLst/>
              <a:ahLst/>
              <a:cxnLst/>
              <a:rect l="0" t="0" r="0" b="0"/>
              <a:pathLst>
                <a:path w="165902" h="589597">
                  <a:moveTo>
                    <a:pt x="92201" y="589596"/>
                  </a:moveTo>
                  <a:lnTo>
                    <a:pt x="77547" y="530979"/>
                  </a:lnTo>
                  <a:lnTo>
                    <a:pt x="71239" y="477975"/>
                  </a:lnTo>
                  <a:lnTo>
                    <a:pt x="62246" y="416103"/>
                  </a:lnTo>
                  <a:lnTo>
                    <a:pt x="49377" y="355572"/>
                  </a:lnTo>
                  <a:lnTo>
                    <a:pt x="32445" y="294699"/>
                  </a:lnTo>
                  <a:lnTo>
                    <a:pt x="18483" y="241442"/>
                  </a:lnTo>
                  <a:lnTo>
                    <a:pt x="4460" y="185862"/>
                  </a:lnTo>
                  <a:lnTo>
                    <a:pt x="0" y="130993"/>
                  </a:lnTo>
                  <a:lnTo>
                    <a:pt x="7431" y="96134"/>
                  </a:lnTo>
                  <a:lnTo>
                    <a:pt x="36902" y="42295"/>
                  </a:lnTo>
                  <a:lnTo>
                    <a:pt x="68537" y="16171"/>
                  </a:lnTo>
                  <a:lnTo>
                    <a:pt x="94162" y="7187"/>
                  </a:lnTo>
                  <a:lnTo>
                    <a:pt x="131777" y="2129"/>
                  </a:lnTo>
                  <a:lnTo>
                    <a:pt x="1659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822466" y="1800373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26085" y="17958"/>
                  </a:lnTo>
                  <a:lnTo>
                    <a:pt x="63149" y="386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035753" y="1762053"/>
              <a:ext cx="194437" cy="224406"/>
            </a:xfrm>
            <a:custGeom>
              <a:avLst/>
              <a:gdLst/>
              <a:ahLst/>
              <a:cxnLst/>
              <a:rect l="0" t="0" r="0" b="0"/>
              <a:pathLst>
                <a:path w="194437" h="224406">
                  <a:moveTo>
                    <a:pt x="155211" y="38320"/>
                  </a:moveTo>
                  <a:lnTo>
                    <a:pt x="125902" y="9011"/>
                  </a:lnTo>
                  <a:lnTo>
                    <a:pt x="106310" y="1897"/>
                  </a:lnTo>
                  <a:lnTo>
                    <a:pt x="94534" y="0"/>
                  </a:lnTo>
                  <a:lnTo>
                    <a:pt x="75211" y="4131"/>
                  </a:lnTo>
                  <a:lnTo>
                    <a:pt x="43742" y="25847"/>
                  </a:lnTo>
                  <a:lnTo>
                    <a:pt x="16166" y="61072"/>
                  </a:lnTo>
                  <a:lnTo>
                    <a:pt x="6455" y="81187"/>
                  </a:lnTo>
                  <a:lnTo>
                    <a:pt x="0" y="123421"/>
                  </a:lnTo>
                  <a:lnTo>
                    <a:pt x="3677" y="161801"/>
                  </a:lnTo>
                  <a:lnTo>
                    <a:pt x="17765" y="195399"/>
                  </a:lnTo>
                  <a:lnTo>
                    <a:pt x="33293" y="210688"/>
                  </a:lnTo>
                  <a:lnTo>
                    <a:pt x="53061" y="220213"/>
                  </a:lnTo>
                  <a:lnTo>
                    <a:pt x="89329" y="224405"/>
                  </a:lnTo>
                  <a:lnTo>
                    <a:pt x="122822" y="217588"/>
                  </a:lnTo>
                  <a:lnTo>
                    <a:pt x="162461" y="194917"/>
                  </a:lnTo>
                  <a:lnTo>
                    <a:pt x="177150" y="180448"/>
                  </a:lnTo>
                  <a:lnTo>
                    <a:pt x="187578" y="162319"/>
                  </a:lnTo>
                  <a:lnTo>
                    <a:pt x="194436" y="126793"/>
                  </a:lnTo>
                  <a:lnTo>
                    <a:pt x="190880" y="86631"/>
                  </a:lnTo>
                  <a:lnTo>
                    <a:pt x="179253" y="65250"/>
                  </a:lnTo>
                  <a:lnTo>
                    <a:pt x="162387" y="49119"/>
                  </a:lnTo>
                  <a:lnTo>
                    <a:pt x="123625" y="27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285720" y="1831958"/>
              <a:ext cx="157928" cy="168457"/>
            </a:xfrm>
            <a:custGeom>
              <a:avLst/>
              <a:gdLst/>
              <a:ahLst/>
              <a:cxnLst/>
              <a:rect l="0" t="0" r="0" b="0"/>
              <a:pathLst>
                <a:path w="157928" h="168457">
                  <a:moveTo>
                    <a:pt x="157927" y="0"/>
                  </a:moveTo>
                  <a:lnTo>
                    <a:pt x="119554" y="29309"/>
                  </a:lnTo>
                  <a:lnTo>
                    <a:pt x="68164" y="88428"/>
                  </a:lnTo>
                  <a:lnTo>
                    <a:pt x="18804" y="14628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306777" y="1831958"/>
              <a:ext cx="147400" cy="200043"/>
            </a:xfrm>
            <a:custGeom>
              <a:avLst/>
              <a:gdLst/>
              <a:ahLst/>
              <a:cxnLst/>
              <a:rect l="0" t="0" r="0" b="0"/>
              <a:pathLst>
                <a:path w="147400" h="200043">
                  <a:moveTo>
                    <a:pt x="0" y="0"/>
                  </a:moveTo>
                  <a:lnTo>
                    <a:pt x="35917" y="53875"/>
                  </a:lnTo>
                  <a:lnTo>
                    <a:pt x="77281" y="115922"/>
                  </a:lnTo>
                  <a:lnTo>
                    <a:pt x="126346" y="178067"/>
                  </a:lnTo>
                  <a:lnTo>
                    <a:pt x="147399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537544" y="1808143"/>
              <a:ext cx="137648" cy="213329"/>
            </a:xfrm>
            <a:custGeom>
              <a:avLst/>
              <a:gdLst/>
              <a:ahLst/>
              <a:cxnLst/>
              <a:rect l="0" t="0" r="0" b="0"/>
              <a:pathLst>
                <a:path w="137648" h="213329">
                  <a:moveTo>
                    <a:pt x="860" y="86986"/>
                  </a:moveTo>
                  <a:lnTo>
                    <a:pt x="49791" y="78653"/>
                  </a:lnTo>
                  <a:lnTo>
                    <a:pt x="78759" y="75093"/>
                  </a:lnTo>
                  <a:lnTo>
                    <a:pt x="113628" y="59936"/>
                  </a:lnTo>
                  <a:lnTo>
                    <a:pt x="131308" y="47278"/>
                  </a:lnTo>
                  <a:lnTo>
                    <a:pt x="135789" y="39457"/>
                  </a:lnTo>
                  <a:lnTo>
                    <a:pt x="137647" y="21408"/>
                  </a:lnTo>
                  <a:lnTo>
                    <a:pt x="134166" y="14022"/>
                  </a:lnTo>
                  <a:lnTo>
                    <a:pt x="120938" y="2695"/>
                  </a:lnTo>
                  <a:lnTo>
                    <a:pt x="100242" y="0"/>
                  </a:lnTo>
                  <a:lnTo>
                    <a:pt x="54416" y="7803"/>
                  </a:lnTo>
                  <a:lnTo>
                    <a:pt x="27777" y="22840"/>
                  </a:lnTo>
                  <a:lnTo>
                    <a:pt x="5066" y="53292"/>
                  </a:lnTo>
                  <a:lnTo>
                    <a:pt x="0" y="75520"/>
                  </a:lnTo>
                  <a:lnTo>
                    <a:pt x="6280" y="118386"/>
                  </a:lnTo>
                  <a:lnTo>
                    <a:pt x="21053" y="150102"/>
                  </a:lnTo>
                  <a:lnTo>
                    <a:pt x="45838" y="176137"/>
                  </a:lnTo>
                  <a:lnTo>
                    <a:pt x="92874" y="201599"/>
                  </a:lnTo>
                  <a:lnTo>
                    <a:pt x="116674" y="2133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801405" y="1817304"/>
              <a:ext cx="177823" cy="246282"/>
            </a:xfrm>
            <a:custGeom>
              <a:avLst/>
              <a:gdLst/>
              <a:ahLst/>
              <a:cxnLst/>
              <a:rect l="0" t="0" r="0" b="0"/>
              <a:pathLst>
                <a:path w="177823" h="246282">
                  <a:moveTo>
                    <a:pt x="105496" y="14654"/>
                  </a:moveTo>
                  <a:lnTo>
                    <a:pt x="61534" y="0"/>
                  </a:lnTo>
                  <a:lnTo>
                    <a:pt x="41504" y="2682"/>
                  </a:lnTo>
                  <a:lnTo>
                    <a:pt x="22073" y="12843"/>
                  </a:lnTo>
                  <a:lnTo>
                    <a:pt x="5638" y="29057"/>
                  </a:lnTo>
                  <a:lnTo>
                    <a:pt x="1490" y="38294"/>
                  </a:lnTo>
                  <a:lnTo>
                    <a:pt x="0" y="57916"/>
                  </a:lnTo>
                  <a:lnTo>
                    <a:pt x="4750" y="65722"/>
                  </a:lnTo>
                  <a:lnTo>
                    <a:pt x="22505" y="77515"/>
                  </a:lnTo>
                  <a:lnTo>
                    <a:pt x="78098" y="87383"/>
                  </a:lnTo>
                  <a:lnTo>
                    <a:pt x="136246" y="102726"/>
                  </a:lnTo>
                  <a:lnTo>
                    <a:pt x="168420" y="118608"/>
                  </a:lnTo>
                  <a:lnTo>
                    <a:pt x="174351" y="128410"/>
                  </a:lnTo>
                  <a:lnTo>
                    <a:pt x="177822" y="154900"/>
                  </a:lnTo>
                  <a:lnTo>
                    <a:pt x="174770" y="166643"/>
                  </a:lnTo>
                  <a:lnTo>
                    <a:pt x="162021" y="185930"/>
                  </a:lnTo>
                  <a:lnTo>
                    <a:pt x="135112" y="209942"/>
                  </a:lnTo>
                  <a:lnTo>
                    <a:pt x="104913" y="226285"/>
                  </a:lnTo>
                  <a:lnTo>
                    <a:pt x="44444" y="237625"/>
                  </a:lnTo>
                  <a:lnTo>
                    <a:pt x="10740" y="246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6980394" y="2516310"/>
            <a:ext cx="1169104" cy="456438"/>
            <a:chOff x="6980394" y="2516310"/>
            <a:chExt cx="1169104" cy="456438"/>
          </a:xfrm>
        </p:grpSpPr>
        <p:sp>
          <p:nvSpPr>
            <p:cNvPr id="175" name="Freeform 174"/>
            <p:cNvSpPr/>
            <p:nvPr/>
          </p:nvSpPr>
          <p:spPr>
            <a:xfrm>
              <a:off x="6980394" y="2516310"/>
              <a:ext cx="10240" cy="431670"/>
            </a:xfrm>
            <a:custGeom>
              <a:avLst/>
              <a:gdLst/>
              <a:ahLst/>
              <a:cxnLst/>
              <a:rect l="0" t="0" r="0" b="0"/>
              <a:pathLst>
                <a:path w="10240" h="431670">
                  <a:moveTo>
                    <a:pt x="0" y="0"/>
                  </a:moveTo>
                  <a:lnTo>
                    <a:pt x="0" y="49263"/>
                  </a:lnTo>
                  <a:lnTo>
                    <a:pt x="0" y="100515"/>
                  </a:lnTo>
                  <a:lnTo>
                    <a:pt x="1169" y="159634"/>
                  </a:lnTo>
                  <a:lnTo>
                    <a:pt x="7236" y="221605"/>
                  </a:lnTo>
                  <a:lnTo>
                    <a:pt x="9552" y="283250"/>
                  </a:lnTo>
                  <a:lnTo>
                    <a:pt x="10239" y="339080"/>
                  </a:lnTo>
                  <a:lnTo>
                    <a:pt x="7351" y="400988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058011" y="2687624"/>
              <a:ext cx="188620" cy="256319"/>
            </a:xfrm>
            <a:custGeom>
              <a:avLst/>
              <a:gdLst/>
              <a:ahLst/>
              <a:cxnLst/>
              <a:rect l="0" t="0" r="0" b="0"/>
              <a:pathLst>
                <a:path w="188620" h="256319">
                  <a:moveTo>
                    <a:pt x="17139" y="123484"/>
                  </a:moveTo>
                  <a:lnTo>
                    <a:pt x="54617" y="131818"/>
                  </a:lnTo>
                  <a:lnTo>
                    <a:pt x="92585" y="130243"/>
                  </a:lnTo>
                  <a:lnTo>
                    <a:pt x="141747" y="119230"/>
                  </a:lnTo>
                  <a:lnTo>
                    <a:pt x="168964" y="103637"/>
                  </a:lnTo>
                  <a:lnTo>
                    <a:pt x="181323" y="87757"/>
                  </a:lnTo>
                  <a:lnTo>
                    <a:pt x="186256" y="78609"/>
                  </a:lnTo>
                  <a:lnTo>
                    <a:pt x="188619" y="59086"/>
                  </a:lnTo>
                  <a:lnTo>
                    <a:pt x="184599" y="39881"/>
                  </a:lnTo>
                  <a:lnTo>
                    <a:pt x="175014" y="23546"/>
                  </a:lnTo>
                  <a:lnTo>
                    <a:pt x="159836" y="11607"/>
                  </a:lnTo>
                  <a:lnTo>
                    <a:pt x="140221" y="3571"/>
                  </a:lnTo>
                  <a:lnTo>
                    <a:pt x="115906" y="0"/>
                  </a:lnTo>
                  <a:lnTo>
                    <a:pt x="92621" y="4651"/>
                  </a:lnTo>
                  <a:lnTo>
                    <a:pt x="49077" y="26702"/>
                  </a:lnTo>
                  <a:lnTo>
                    <a:pt x="34063" y="43035"/>
                  </a:lnTo>
                  <a:lnTo>
                    <a:pt x="4896" y="93566"/>
                  </a:lnTo>
                  <a:lnTo>
                    <a:pt x="0" y="118766"/>
                  </a:lnTo>
                  <a:lnTo>
                    <a:pt x="2832" y="164850"/>
                  </a:lnTo>
                  <a:lnTo>
                    <a:pt x="11171" y="189052"/>
                  </a:lnTo>
                  <a:lnTo>
                    <a:pt x="42306" y="231208"/>
                  </a:lnTo>
                  <a:lnTo>
                    <a:pt x="56010" y="245841"/>
                  </a:lnTo>
                  <a:lnTo>
                    <a:pt x="76139" y="253904"/>
                  </a:lnTo>
                  <a:lnTo>
                    <a:pt x="97173" y="256318"/>
                  </a:lnTo>
                  <a:lnTo>
                    <a:pt x="122424" y="2498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256167" y="2744774"/>
              <a:ext cx="219067" cy="204530"/>
            </a:xfrm>
            <a:custGeom>
              <a:avLst/>
              <a:gdLst/>
              <a:ahLst/>
              <a:cxnLst/>
              <a:rect l="0" t="0" r="0" b="0"/>
              <a:pathLst>
                <a:path w="219067" h="204530">
                  <a:moveTo>
                    <a:pt x="166424" y="87391"/>
                  </a:moveTo>
                  <a:lnTo>
                    <a:pt x="151769" y="43429"/>
                  </a:lnTo>
                  <a:lnTo>
                    <a:pt x="138854" y="26518"/>
                  </a:lnTo>
                  <a:lnTo>
                    <a:pt x="120245" y="12373"/>
                  </a:lnTo>
                  <a:lnTo>
                    <a:pt x="96377" y="2187"/>
                  </a:lnTo>
                  <a:lnTo>
                    <a:pt x="73291" y="0"/>
                  </a:lnTo>
                  <a:lnTo>
                    <a:pt x="62221" y="1055"/>
                  </a:lnTo>
                  <a:lnTo>
                    <a:pt x="43681" y="11585"/>
                  </a:lnTo>
                  <a:lnTo>
                    <a:pt x="27644" y="29133"/>
                  </a:lnTo>
                  <a:lnTo>
                    <a:pt x="12717" y="52530"/>
                  </a:lnTo>
                  <a:lnTo>
                    <a:pt x="2338" y="92010"/>
                  </a:lnTo>
                  <a:lnTo>
                    <a:pt x="0" y="153338"/>
                  </a:lnTo>
                  <a:lnTo>
                    <a:pt x="3941" y="178702"/>
                  </a:lnTo>
                  <a:lnTo>
                    <a:pt x="8968" y="188040"/>
                  </a:lnTo>
                  <a:lnTo>
                    <a:pt x="23914" y="201534"/>
                  </a:lnTo>
                  <a:lnTo>
                    <a:pt x="32812" y="204431"/>
                  </a:lnTo>
                  <a:lnTo>
                    <a:pt x="52059" y="204529"/>
                  </a:lnTo>
                  <a:lnTo>
                    <a:pt x="69191" y="197554"/>
                  </a:lnTo>
                  <a:lnTo>
                    <a:pt x="84605" y="185486"/>
                  </a:lnTo>
                  <a:lnTo>
                    <a:pt x="126552" y="128874"/>
                  </a:lnTo>
                  <a:lnTo>
                    <a:pt x="136225" y="108168"/>
                  </a:lnTo>
                  <a:lnTo>
                    <a:pt x="141612" y="103582"/>
                  </a:lnTo>
                  <a:lnTo>
                    <a:pt x="147543" y="102864"/>
                  </a:lnTo>
                  <a:lnTo>
                    <a:pt x="153836" y="104726"/>
                  </a:lnTo>
                  <a:lnTo>
                    <a:pt x="159202" y="110646"/>
                  </a:lnTo>
                  <a:lnTo>
                    <a:pt x="192051" y="163253"/>
                  </a:lnTo>
                  <a:lnTo>
                    <a:pt x="219066" y="192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517347" y="2716352"/>
              <a:ext cx="157928" cy="209706"/>
            </a:xfrm>
            <a:custGeom>
              <a:avLst/>
              <a:gdLst/>
              <a:ahLst/>
              <a:cxnLst/>
              <a:rect l="0" t="0" r="0" b="0"/>
              <a:pathLst>
                <a:path w="157928" h="209706">
                  <a:moveTo>
                    <a:pt x="0" y="31585"/>
                  </a:moveTo>
                  <a:lnTo>
                    <a:pt x="17958" y="95013"/>
                  </a:lnTo>
                  <a:lnTo>
                    <a:pt x="39811" y="156780"/>
                  </a:lnTo>
                  <a:lnTo>
                    <a:pt x="70811" y="201508"/>
                  </a:lnTo>
                  <a:lnTo>
                    <a:pt x="78793" y="206868"/>
                  </a:lnTo>
                  <a:lnTo>
                    <a:pt x="97020" y="209705"/>
                  </a:lnTo>
                  <a:lnTo>
                    <a:pt x="104455" y="205314"/>
                  </a:lnTo>
                  <a:lnTo>
                    <a:pt x="115834" y="187957"/>
                  </a:lnTo>
                  <a:lnTo>
                    <a:pt x="125436" y="132620"/>
                  </a:lnTo>
                  <a:lnTo>
                    <a:pt x="140722" y="74526"/>
                  </a:lnTo>
                  <a:lnTo>
                    <a:pt x="154853" y="1907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738446" y="2742371"/>
              <a:ext cx="142611" cy="184554"/>
            </a:xfrm>
            <a:custGeom>
              <a:avLst/>
              <a:gdLst/>
              <a:ahLst/>
              <a:cxnLst/>
              <a:rect l="0" t="0" r="0" b="0"/>
              <a:pathLst>
                <a:path w="142611" h="184554">
                  <a:moveTo>
                    <a:pt x="0" y="68737"/>
                  </a:moveTo>
                  <a:lnTo>
                    <a:pt x="11178" y="79916"/>
                  </a:lnTo>
                  <a:lnTo>
                    <a:pt x="40486" y="92457"/>
                  </a:lnTo>
                  <a:lnTo>
                    <a:pt x="62447" y="93707"/>
                  </a:lnTo>
                  <a:lnTo>
                    <a:pt x="105141" y="84978"/>
                  </a:lnTo>
                  <a:lnTo>
                    <a:pt x="131238" y="69780"/>
                  </a:lnTo>
                  <a:lnTo>
                    <a:pt x="136625" y="61244"/>
                  </a:lnTo>
                  <a:lnTo>
                    <a:pt x="142610" y="39281"/>
                  </a:lnTo>
                  <a:lnTo>
                    <a:pt x="141866" y="29212"/>
                  </a:lnTo>
                  <a:lnTo>
                    <a:pt x="134801" y="11786"/>
                  </a:lnTo>
                  <a:lnTo>
                    <a:pt x="127302" y="6204"/>
                  </a:lnTo>
                  <a:lnTo>
                    <a:pt x="106491" y="0"/>
                  </a:lnTo>
                  <a:lnTo>
                    <a:pt x="74056" y="2097"/>
                  </a:lnTo>
                  <a:lnTo>
                    <a:pt x="55920" y="10264"/>
                  </a:lnTo>
                  <a:lnTo>
                    <a:pt x="40061" y="22862"/>
                  </a:lnTo>
                  <a:lnTo>
                    <a:pt x="25213" y="40160"/>
                  </a:lnTo>
                  <a:lnTo>
                    <a:pt x="17055" y="62665"/>
                  </a:lnTo>
                  <a:lnTo>
                    <a:pt x="11817" y="115241"/>
                  </a:lnTo>
                  <a:lnTo>
                    <a:pt x="16499" y="151146"/>
                  </a:lnTo>
                  <a:lnTo>
                    <a:pt x="28389" y="170095"/>
                  </a:lnTo>
                  <a:lnTo>
                    <a:pt x="36474" y="178423"/>
                  </a:lnTo>
                  <a:lnTo>
                    <a:pt x="47712" y="182805"/>
                  </a:lnTo>
                  <a:lnTo>
                    <a:pt x="95299" y="184553"/>
                  </a:lnTo>
                  <a:lnTo>
                    <a:pt x="115813" y="1845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980601" y="2721013"/>
              <a:ext cx="168897" cy="251735"/>
            </a:xfrm>
            <a:custGeom>
              <a:avLst/>
              <a:gdLst/>
              <a:ahLst/>
              <a:cxnLst/>
              <a:rect l="0" t="0" r="0" b="0"/>
              <a:pathLst>
                <a:path w="168897" h="251735">
                  <a:moveTo>
                    <a:pt x="105285" y="58510"/>
                  </a:moveTo>
                  <a:lnTo>
                    <a:pt x="105285" y="36153"/>
                  </a:lnTo>
                  <a:lnTo>
                    <a:pt x="99046" y="18938"/>
                  </a:lnTo>
                  <a:lnTo>
                    <a:pt x="94106" y="11071"/>
                  </a:lnTo>
                  <a:lnTo>
                    <a:pt x="86134" y="5827"/>
                  </a:lnTo>
                  <a:lnTo>
                    <a:pt x="64798" y="0"/>
                  </a:lnTo>
                  <a:lnTo>
                    <a:pt x="54897" y="786"/>
                  </a:lnTo>
                  <a:lnTo>
                    <a:pt x="37657" y="7899"/>
                  </a:lnTo>
                  <a:lnTo>
                    <a:pt x="14797" y="25057"/>
                  </a:lnTo>
                  <a:lnTo>
                    <a:pt x="6576" y="44422"/>
                  </a:lnTo>
                  <a:lnTo>
                    <a:pt x="4384" y="56137"/>
                  </a:lnTo>
                  <a:lnTo>
                    <a:pt x="5262" y="66287"/>
                  </a:lnTo>
                  <a:lnTo>
                    <a:pt x="12477" y="83803"/>
                  </a:lnTo>
                  <a:lnTo>
                    <a:pt x="26603" y="96268"/>
                  </a:lnTo>
                  <a:lnTo>
                    <a:pt x="45748" y="104537"/>
                  </a:lnTo>
                  <a:lnTo>
                    <a:pt x="96168" y="112965"/>
                  </a:lnTo>
                  <a:lnTo>
                    <a:pt x="121119" y="120147"/>
                  </a:lnTo>
                  <a:lnTo>
                    <a:pt x="156203" y="143821"/>
                  </a:lnTo>
                  <a:lnTo>
                    <a:pt x="163797" y="150479"/>
                  </a:lnTo>
                  <a:lnTo>
                    <a:pt x="167690" y="159597"/>
                  </a:lnTo>
                  <a:lnTo>
                    <a:pt x="168896" y="182206"/>
                  </a:lnTo>
                  <a:lnTo>
                    <a:pt x="157408" y="215654"/>
                  </a:lnTo>
                  <a:lnTo>
                    <a:pt x="142489" y="230907"/>
                  </a:lnTo>
                  <a:lnTo>
                    <a:pt x="104315" y="250231"/>
                  </a:lnTo>
                  <a:lnTo>
                    <a:pt x="83797" y="251734"/>
                  </a:lnTo>
                  <a:lnTo>
                    <a:pt x="26632" y="241276"/>
                  </a:lnTo>
                  <a:lnTo>
                    <a:pt x="0" y="237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6751820" y="3548103"/>
            <a:ext cx="708519" cy="452727"/>
            <a:chOff x="6751820" y="3548103"/>
            <a:chExt cx="708519" cy="452727"/>
          </a:xfrm>
        </p:grpSpPr>
        <p:sp>
          <p:nvSpPr>
            <p:cNvPr id="182" name="Freeform 181"/>
            <p:cNvSpPr/>
            <p:nvPr/>
          </p:nvSpPr>
          <p:spPr>
            <a:xfrm>
              <a:off x="6751820" y="3548103"/>
              <a:ext cx="144346" cy="283426"/>
            </a:xfrm>
            <a:custGeom>
              <a:avLst/>
              <a:gdLst/>
              <a:ahLst/>
              <a:cxnLst/>
              <a:rect l="0" t="0" r="0" b="0"/>
              <a:pathLst>
                <a:path w="144346" h="283426">
                  <a:moveTo>
                    <a:pt x="28532" y="168456"/>
                  </a:moveTo>
                  <a:lnTo>
                    <a:pt x="22943" y="185224"/>
                  </a:lnTo>
                  <a:lnTo>
                    <a:pt x="23319" y="202815"/>
                  </a:lnTo>
                  <a:lnTo>
                    <a:pt x="35081" y="254219"/>
                  </a:lnTo>
                  <a:lnTo>
                    <a:pt x="37291" y="279493"/>
                  </a:lnTo>
                  <a:lnTo>
                    <a:pt x="36712" y="283425"/>
                  </a:lnTo>
                  <a:lnTo>
                    <a:pt x="35154" y="281367"/>
                  </a:lnTo>
                  <a:lnTo>
                    <a:pt x="31476" y="266602"/>
                  </a:lnTo>
                  <a:lnTo>
                    <a:pt x="23331" y="211248"/>
                  </a:lnTo>
                  <a:lnTo>
                    <a:pt x="7252" y="158017"/>
                  </a:lnTo>
                  <a:lnTo>
                    <a:pt x="0" y="120130"/>
                  </a:lnTo>
                  <a:lnTo>
                    <a:pt x="971" y="78098"/>
                  </a:lnTo>
                  <a:lnTo>
                    <a:pt x="3139" y="66103"/>
                  </a:lnTo>
                  <a:lnTo>
                    <a:pt x="14907" y="46537"/>
                  </a:lnTo>
                  <a:lnTo>
                    <a:pt x="31834" y="31212"/>
                  </a:lnTo>
                  <a:lnTo>
                    <a:pt x="81610" y="7894"/>
                  </a:lnTo>
                  <a:lnTo>
                    <a:pt x="1443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899744" y="3596728"/>
              <a:ext cx="196464" cy="220076"/>
            </a:xfrm>
            <a:custGeom>
              <a:avLst/>
              <a:gdLst/>
              <a:ahLst/>
              <a:cxnLst/>
              <a:rect l="0" t="0" r="0" b="0"/>
              <a:pathLst>
                <a:path w="196464" h="220076">
                  <a:moveTo>
                    <a:pt x="101706" y="98774"/>
                  </a:moveTo>
                  <a:lnTo>
                    <a:pt x="110040" y="61296"/>
                  </a:lnTo>
                  <a:lnTo>
                    <a:pt x="108465" y="26448"/>
                  </a:lnTo>
                  <a:lnTo>
                    <a:pt x="106212" y="15462"/>
                  </a:lnTo>
                  <a:lnTo>
                    <a:pt x="100031" y="8138"/>
                  </a:lnTo>
                  <a:lnTo>
                    <a:pt x="80684" y="0"/>
                  </a:lnTo>
                  <a:lnTo>
                    <a:pt x="71314" y="169"/>
                  </a:lnTo>
                  <a:lnTo>
                    <a:pt x="54664" y="6597"/>
                  </a:lnTo>
                  <a:lnTo>
                    <a:pt x="42584" y="20372"/>
                  </a:lnTo>
                  <a:lnTo>
                    <a:pt x="20351" y="75192"/>
                  </a:lnTo>
                  <a:lnTo>
                    <a:pt x="4552" y="110894"/>
                  </a:lnTo>
                  <a:lnTo>
                    <a:pt x="0" y="155138"/>
                  </a:lnTo>
                  <a:lnTo>
                    <a:pt x="3081" y="179977"/>
                  </a:lnTo>
                  <a:lnTo>
                    <a:pt x="11470" y="199595"/>
                  </a:lnTo>
                  <a:lnTo>
                    <a:pt x="16982" y="208102"/>
                  </a:lnTo>
                  <a:lnTo>
                    <a:pt x="25337" y="213773"/>
                  </a:lnTo>
                  <a:lnTo>
                    <a:pt x="47097" y="220075"/>
                  </a:lnTo>
                  <a:lnTo>
                    <a:pt x="55942" y="218246"/>
                  </a:lnTo>
                  <a:lnTo>
                    <a:pt x="63008" y="213517"/>
                  </a:lnTo>
                  <a:lnTo>
                    <a:pt x="98887" y="169260"/>
                  </a:lnTo>
                  <a:lnTo>
                    <a:pt x="115188" y="124136"/>
                  </a:lnTo>
                  <a:lnTo>
                    <a:pt x="120518" y="83932"/>
                  </a:lnTo>
                  <a:lnTo>
                    <a:pt x="120097" y="78351"/>
                  </a:lnTo>
                  <a:lnTo>
                    <a:pt x="118646" y="78140"/>
                  </a:lnTo>
                  <a:lnTo>
                    <a:pt x="116509" y="81509"/>
                  </a:lnTo>
                  <a:lnTo>
                    <a:pt x="117424" y="87264"/>
                  </a:lnTo>
                  <a:lnTo>
                    <a:pt x="141166" y="148962"/>
                  </a:lnTo>
                  <a:lnTo>
                    <a:pt x="152779" y="171383"/>
                  </a:lnTo>
                  <a:lnTo>
                    <a:pt x="168859" y="186806"/>
                  </a:lnTo>
                  <a:lnTo>
                    <a:pt x="196463" y="204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138321" y="3653388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14572" y="42692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064622" y="3569160"/>
              <a:ext cx="221099" cy="431670"/>
            </a:xfrm>
            <a:custGeom>
              <a:avLst/>
              <a:gdLst/>
              <a:ahLst/>
              <a:cxnLst/>
              <a:rect l="0" t="0" r="0" b="0"/>
              <a:pathLst>
                <a:path w="221099" h="431670">
                  <a:moveTo>
                    <a:pt x="221098" y="0"/>
                  </a:moveTo>
                  <a:lnTo>
                    <a:pt x="185181" y="55045"/>
                  </a:lnTo>
                  <a:lnTo>
                    <a:pt x="150800" y="108923"/>
                  </a:lnTo>
                  <a:lnTo>
                    <a:pt x="122811" y="164929"/>
                  </a:lnTo>
                  <a:lnTo>
                    <a:pt x="101769" y="215114"/>
                  </a:lnTo>
                  <a:lnTo>
                    <a:pt x="76818" y="278235"/>
                  </a:lnTo>
                  <a:lnTo>
                    <a:pt x="55393" y="337287"/>
                  </a:lnTo>
                  <a:lnTo>
                    <a:pt x="29593" y="398515"/>
                  </a:lnTo>
                  <a:lnTo>
                    <a:pt x="18612" y="414204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285720" y="3564597"/>
              <a:ext cx="174619" cy="211024"/>
            </a:xfrm>
            <a:custGeom>
              <a:avLst/>
              <a:gdLst/>
              <a:ahLst/>
              <a:cxnLst/>
              <a:rect l="0" t="0" r="0" b="0"/>
              <a:pathLst>
                <a:path w="174619" h="211024">
                  <a:moveTo>
                    <a:pt x="136871" y="15092"/>
                  </a:moveTo>
                  <a:lnTo>
                    <a:pt x="92908" y="438"/>
                  </a:lnTo>
                  <a:lnTo>
                    <a:pt x="72878" y="0"/>
                  </a:lnTo>
                  <a:lnTo>
                    <a:pt x="62622" y="1521"/>
                  </a:lnTo>
                  <a:lnTo>
                    <a:pt x="44990" y="12570"/>
                  </a:lnTo>
                  <a:lnTo>
                    <a:pt x="37012" y="20429"/>
                  </a:lnTo>
                  <a:lnTo>
                    <a:pt x="32864" y="29179"/>
                  </a:lnTo>
                  <a:lnTo>
                    <a:pt x="31374" y="48259"/>
                  </a:lnTo>
                  <a:lnTo>
                    <a:pt x="34954" y="55920"/>
                  </a:lnTo>
                  <a:lnTo>
                    <a:pt x="48291" y="67553"/>
                  </a:lnTo>
                  <a:lnTo>
                    <a:pt x="69035" y="73503"/>
                  </a:lnTo>
                  <a:lnTo>
                    <a:pt x="114892" y="82912"/>
                  </a:lnTo>
                  <a:lnTo>
                    <a:pt x="141537" y="98227"/>
                  </a:lnTo>
                  <a:lnTo>
                    <a:pt x="164250" y="117584"/>
                  </a:lnTo>
                  <a:lnTo>
                    <a:pt x="172435" y="137463"/>
                  </a:lnTo>
                  <a:lnTo>
                    <a:pt x="174618" y="149315"/>
                  </a:lnTo>
                  <a:lnTo>
                    <a:pt x="170805" y="168723"/>
                  </a:lnTo>
                  <a:lnTo>
                    <a:pt x="160141" y="185148"/>
                  </a:lnTo>
                  <a:lnTo>
                    <a:pt x="143704" y="200246"/>
                  </a:lnTo>
                  <a:lnTo>
                    <a:pt x="118460" y="208517"/>
                  </a:lnTo>
                  <a:lnTo>
                    <a:pt x="90084" y="211023"/>
                  </a:lnTo>
                  <a:lnTo>
                    <a:pt x="32356" y="200092"/>
                  </a:lnTo>
                  <a:lnTo>
                    <a:pt x="0" y="194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6563443" y="4485140"/>
            <a:ext cx="932848" cy="318022"/>
            <a:chOff x="6563443" y="4485140"/>
            <a:chExt cx="932848" cy="318022"/>
          </a:xfrm>
        </p:grpSpPr>
        <p:sp>
          <p:nvSpPr>
            <p:cNvPr id="188" name="Freeform 187"/>
            <p:cNvSpPr/>
            <p:nvPr/>
          </p:nvSpPr>
          <p:spPr>
            <a:xfrm>
              <a:off x="6563443" y="4485140"/>
              <a:ext cx="266874" cy="287459"/>
            </a:xfrm>
            <a:custGeom>
              <a:avLst/>
              <a:gdLst/>
              <a:ahLst/>
              <a:cxnLst/>
              <a:rect l="0" t="0" r="0" b="0"/>
              <a:pathLst>
                <a:path w="266874" h="287459">
                  <a:moveTo>
                    <a:pt x="174795" y="0"/>
                  </a:moveTo>
                  <a:lnTo>
                    <a:pt x="137316" y="8333"/>
                  </a:lnTo>
                  <a:lnTo>
                    <a:pt x="113684" y="11892"/>
                  </a:lnTo>
                  <a:lnTo>
                    <a:pt x="81818" y="27050"/>
                  </a:lnTo>
                  <a:lnTo>
                    <a:pt x="28814" y="68068"/>
                  </a:lnTo>
                  <a:lnTo>
                    <a:pt x="12348" y="97377"/>
                  </a:lnTo>
                  <a:lnTo>
                    <a:pt x="1230" y="136347"/>
                  </a:lnTo>
                  <a:lnTo>
                    <a:pt x="0" y="198205"/>
                  </a:lnTo>
                  <a:lnTo>
                    <a:pt x="5862" y="224961"/>
                  </a:lnTo>
                  <a:lnTo>
                    <a:pt x="16266" y="244652"/>
                  </a:lnTo>
                  <a:lnTo>
                    <a:pt x="46455" y="268891"/>
                  </a:lnTo>
                  <a:lnTo>
                    <a:pt x="79446" y="285302"/>
                  </a:lnTo>
                  <a:lnTo>
                    <a:pt x="100832" y="287458"/>
                  </a:lnTo>
                  <a:lnTo>
                    <a:pt x="143158" y="279309"/>
                  </a:lnTo>
                  <a:lnTo>
                    <a:pt x="169191" y="264212"/>
                  </a:lnTo>
                  <a:lnTo>
                    <a:pt x="206105" y="228176"/>
                  </a:lnTo>
                  <a:lnTo>
                    <a:pt x="245351" y="168153"/>
                  </a:lnTo>
                  <a:lnTo>
                    <a:pt x="264458" y="114604"/>
                  </a:lnTo>
                  <a:lnTo>
                    <a:pt x="266873" y="76980"/>
                  </a:lnTo>
                  <a:lnTo>
                    <a:pt x="263292" y="54100"/>
                  </a:lnTo>
                  <a:lnTo>
                    <a:pt x="254681" y="35353"/>
                  </a:lnTo>
                  <a:lnTo>
                    <a:pt x="249109" y="27078"/>
                  </a:lnTo>
                  <a:lnTo>
                    <a:pt x="233559" y="14764"/>
                  </a:lnTo>
                  <a:lnTo>
                    <a:pt x="224500" y="9842"/>
                  </a:lnTo>
                  <a:lnTo>
                    <a:pt x="205075" y="7494"/>
                  </a:lnTo>
                  <a:lnTo>
                    <a:pt x="149334" y="18595"/>
                  </a:lnTo>
                  <a:lnTo>
                    <a:pt x="13268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896165" y="4516725"/>
              <a:ext cx="157929" cy="273742"/>
            </a:xfrm>
            <a:custGeom>
              <a:avLst/>
              <a:gdLst/>
              <a:ahLst/>
              <a:cxnLst/>
              <a:rect l="0" t="0" r="0" b="0"/>
              <a:pathLst>
                <a:path w="157929" h="273742">
                  <a:moveTo>
                    <a:pt x="157928" y="0"/>
                  </a:moveTo>
                  <a:lnTo>
                    <a:pt x="142287" y="17981"/>
                  </a:lnTo>
                  <a:lnTo>
                    <a:pt x="111085" y="75524"/>
                  </a:lnTo>
                  <a:lnTo>
                    <a:pt x="83988" y="127396"/>
                  </a:lnTo>
                  <a:lnTo>
                    <a:pt x="49102" y="188265"/>
                  </a:lnTo>
                  <a:lnTo>
                    <a:pt x="15422" y="25023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875109" y="4537782"/>
              <a:ext cx="126342" cy="221099"/>
            </a:xfrm>
            <a:custGeom>
              <a:avLst/>
              <a:gdLst/>
              <a:ahLst/>
              <a:cxnLst/>
              <a:rect l="0" t="0" r="0" b="0"/>
              <a:pathLst>
                <a:path w="126342" h="221099">
                  <a:moveTo>
                    <a:pt x="0" y="0"/>
                  </a:moveTo>
                  <a:lnTo>
                    <a:pt x="9575" y="31282"/>
                  </a:lnTo>
                  <a:lnTo>
                    <a:pt x="46156" y="92515"/>
                  </a:lnTo>
                  <a:lnTo>
                    <a:pt x="80788" y="147104"/>
                  </a:lnTo>
                  <a:lnTo>
                    <a:pt x="117962" y="210336"/>
                  </a:lnTo>
                  <a:lnTo>
                    <a:pt x="126341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075150" y="4503191"/>
              <a:ext cx="168457" cy="251219"/>
            </a:xfrm>
            <a:custGeom>
              <a:avLst/>
              <a:gdLst/>
              <a:ahLst/>
              <a:cxnLst/>
              <a:rect l="0" t="0" r="0" b="0"/>
              <a:pathLst>
                <a:path w="168457" h="251219">
                  <a:moveTo>
                    <a:pt x="0" y="108291"/>
                  </a:moveTo>
                  <a:lnTo>
                    <a:pt x="58617" y="108291"/>
                  </a:lnTo>
                  <a:lnTo>
                    <a:pt x="111621" y="99885"/>
                  </a:lnTo>
                  <a:lnTo>
                    <a:pt x="144987" y="89162"/>
                  </a:lnTo>
                  <a:lnTo>
                    <a:pt x="162315" y="77952"/>
                  </a:lnTo>
                  <a:lnTo>
                    <a:pt x="166701" y="69348"/>
                  </a:lnTo>
                  <a:lnTo>
                    <a:pt x="168456" y="47309"/>
                  </a:lnTo>
                  <a:lnTo>
                    <a:pt x="162217" y="28155"/>
                  </a:lnTo>
                  <a:lnTo>
                    <a:pt x="157278" y="19772"/>
                  </a:lnTo>
                  <a:lnTo>
                    <a:pt x="142431" y="7338"/>
                  </a:lnTo>
                  <a:lnTo>
                    <a:pt x="133559" y="2384"/>
                  </a:lnTo>
                  <a:lnTo>
                    <a:pt x="114342" y="0"/>
                  </a:lnTo>
                  <a:lnTo>
                    <a:pt x="94102" y="4009"/>
                  </a:lnTo>
                  <a:lnTo>
                    <a:pt x="64147" y="19420"/>
                  </a:lnTo>
                  <a:lnTo>
                    <a:pt x="39934" y="39975"/>
                  </a:lnTo>
                  <a:lnTo>
                    <a:pt x="25157" y="58041"/>
                  </a:lnTo>
                  <a:lnTo>
                    <a:pt x="17031" y="80888"/>
                  </a:lnTo>
                  <a:lnTo>
                    <a:pt x="11813" y="133683"/>
                  </a:lnTo>
                  <a:lnTo>
                    <a:pt x="16498" y="175216"/>
                  </a:lnTo>
                  <a:lnTo>
                    <a:pt x="30885" y="211568"/>
                  </a:lnTo>
                  <a:lnTo>
                    <a:pt x="49966" y="238977"/>
                  </a:lnTo>
                  <a:lnTo>
                    <a:pt x="69781" y="248262"/>
                  </a:lnTo>
                  <a:lnTo>
                    <a:pt x="93014" y="251218"/>
                  </a:lnTo>
                  <a:lnTo>
                    <a:pt x="147399" y="245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318483" y="4545632"/>
              <a:ext cx="177808" cy="257530"/>
            </a:xfrm>
            <a:custGeom>
              <a:avLst/>
              <a:gdLst/>
              <a:ahLst/>
              <a:cxnLst/>
              <a:rect l="0" t="0" r="0" b="0"/>
              <a:pathLst>
                <a:path w="177808" h="257530">
                  <a:moveTo>
                    <a:pt x="9351" y="76378"/>
                  </a:moveTo>
                  <a:lnTo>
                    <a:pt x="3285" y="110000"/>
                  </a:lnTo>
                  <a:lnTo>
                    <a:pt x="7806" y="161701"/>
                  </a:lnTo>
                  <a:lnTo>
                    <a:pt x="9045" y="216974"/>
                  </a:lnTo>
                  <a:lnTo>
                    <a:pt x="15356" y="257529"/>
                  </a:lnTo>
                  <a:lnTo>
                    <a:pt x="14524" y="256807"/>
                  </a:lnTo>
                  <a:lnTo>
                    <a:pt x="4783" y="224842"/>
                  </a:lnTo>
                  <a:lnTo>
                    <a:pt x="0" y="166232"/>
                  </a:lnTo>
                  <a:lnTo>
                    <a:pt x="2175" y="111501"/>
                  </a:lnTo>
                  <a:lnTo>
                    <a:pt x="13522" y="55370"/>
                  </a:lnTo>
                  <a:lnTo>
                    <a:pt x="29174" y="21930"/>
                  </a:lnTo>
                  <a:lnTo>
                    <a:pt x="45068" y="8116"/>
                  </a:lnTo>
                  <a:lnTo>
                    <a:pt x="54219" y="2794"/>
                  </a:lnTo>
                  <a:lnTo>
                    <a:pt x="73746" y="0"/>
                  </a:lnTo>
                  <a:lnTo>
                    <a:pt x="94123" y="3828"/>
                  </a:lnTo>
                  <a:lnTo>
                    <a:pt x="114878" y="13328"/>
                  </a:lnTo>
                  <a:lnTo>
                    <a:pt x="129561" y="28469"/>
                  </a:lnTo>
                  <a:lnTo>
                    <a:pt x="159331" y="90442"/>
                  </a:lnTo>
                  <a:lnTo>
                    <a:pt x="169596" y="117724"/>
                  </a:lnTo>
                  <a:lnTo>
                    <a:pt x="176185" y="176658"/>
                  </a:lnTo>
                  <a:lnTo>
                    <a:pt x="177807" y="2132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7090149" y="5085264"/>
            <a:ext cx="1549675" cy="827753"/>
            <a:chOff x="7090149" y="5085264"/>
            <a:chExt cx="1549675" cy="827753"/>
          </a:xfrm>
        </p:grpSpPr>
        <p:sp>
          <p:nvSpPr>
            <p:cNvPr id="194" name="Freeform 193"/>
            <p:cNvSpPr/>
            <p:nvPr/>
          </p:nvSpPr>
          <p:spPr>
            <a:xfrm>
              <a:off x="7090149" y="5365737"/>
              <a:ext cx="166949" cy="547280"/>
            </a:xfrm>
            <a:custGeom>
              <a:avLst/>
              <a:gdLst/>
              <a:ahLst/>
              <a:cxnLst/>
              <a:rect l="0" t="0" r="0" b="0"/>
              <a:pathLst>
                <a:path w="166949" h="547280">
                  <a:moveTo>
                    <a:pt x="6058" y="172252"/>
                  </a:moveTo>
                  <a:lnTo>
                    <a:pt x="6058" y="224303"/>
                  </a:lnTo>
                  <a:lnTo>
                    <a:pt x="9178" y="274242"/>
                  </a:lnTo>
                  <a:lnTo>
                    <a:pt x="14391" y="321795"/>
                  </a:lnTo>
                  <a:lnTo>
                    <a:pt x="19056" y="376048"/>
                  </a:lnTo>
                  <a:lnTo>
                    <a:pt x="24727" y="433458"/>
                  </a:lnTo>
                  <a:lnTo>
                    <a:pt x="26408" y="484393"/>
                  </a:lnTo>
                  <a:lnTo>
                    <a:pt x="21386" y="543525"/>
                  </a:lnTo>
                  <a:lnTo>
                    <a:pt x="19786" y="547279"/>
                  </a:lnTo>
                  <a:lnTo>
                    <a:pt x="18009" y="535853"/>
                  </a:lnTo>
                  <a:lnTo>
                    <a:pt x="13654" y="476010"/>
                  </a:lnTo>
                  <a:lnTo>
                    <a:pt x="7558" y="415528"/>
                  </a:lnTo>
                  <a:lnTo>
                    <a:pt x="6354" y="354491"/>
                  </a:lnTo>
                  <a:lnTo>
                    <a:pt x="6145" y="304498"/>
                  </a:lnTo>
                  <a:lnTo>
                    <a:pt x="4914" y="252640"/>
                  </a:lnTo>
                  <a:lnTo>
                    <a:pt x="0" y="201400"/>
                  </a:lnTo>
                  <a:lnTo>
                    <a:pt x="4514" y="141572"/>
                  </a:lnTo>
                  <a:lnTo>
                    <a:pt x="11342" y="90283"/>
                  </a:lnTo>
                  <a:lnTo>
                    <a:pt x="30469" y="27346"/>
                  </a:lnTo>
                  <a:lnTo>
                    <a:pt x="36370" y="15987"/>
                  </a:lnTo>
                  <a:lnTo>
                    <a:pt x="44983" y="8414"/>
                  </a:lnTo>
                  <a:lnTo>
                    <a:pt x="67032" y="0"/>
                  </a:lnTo>
                  <a:lnTo>
                    <a:pt x="89310" y="2499"/>
                  </a:lnTo>
                  <a:lnTo>
                    <a:pt x="100164" y="6441"/>
                  </a:lnTo>
                  <a:lnTo>
                    <a:pt x="115342" y="20179"/>
                  </a:lnTo>
                  <a:lnTo>
                    <a:pt x="150689" y="78010"/>
                  </a:lnTo>
                  <a:lnTo>
                    <a:pt x="166948" y="125301"/>
                  </a:lnTo>
                  <a:lnTo>
                    <a:pt x="166683" y="165880"/>
                  </a:lnTo>
                  <a:lnTo>
                    <a:pt x="154943" y="213108"/>
                  </a:lnTo>
                  <a:lnTo>
                    <a:pt x="124653" y="266843"/>
                  </a:lnTo>
                  <a:lnTo>
                    <a:pt x="98519" y="292956"/>
                  </a:lnTo>
                  <a:lnTo>
                    <a:pt x="37643" y="319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299936" y="5464290"/>
              <a:ext cx="193581" cy="252634"/>
            </a:xfrm>
            <a:custGeom>
              <a:avLst/>
              <a:gdLst/>
              <a:ahLst/>
              <a:cxnLst/>
              <a:rect l="0" t="0" r="0" b="0"/>
              <a:pathLst>
                <a:path w="193581" h="252634">
                  <a:moveTo>
                    <a:pt x="122655" y="0"/>
                  </a:moveTo>
                  <a:lnTo>
                    <a:pt x="60396" y="19128"/>
                  </a:lnTo>
                  <a:lnTo>
                    <a:pt x="43901" y="30338"/>
                  </a:lnTo>
                  <a:lnTo>
                    <a:pt x="31891" y="46239"/>
                  </a:lnTo>
                  <a:lnTo>
                    <a:pt x="4811" y="104875"/>
                  </a:lnTo>
                  <a:lnTo>
                    <a:pt x="0" y="151697"/>
                  </a:lnTo>
                  <a:lnTo>
                    <a:pt x="6634" y="194556"/>
                  </a:lnTo>
                  <a:lnTo>
                    <a:pt x="16887" y="218660"/>
                  </a:lnTo>
                  <a:lnTo>
                    <a:pt x="41403" y="246372"/>
                  </a:lnTo>
                  <a:lnTo>
                    <a:pt x="50940" y="250816"/>
                  </a:lnTo>
                  <a:lnTo>
                    <a:pt x="70893" y="252633"/>
                  </a:lnTo>
                  <a:lnTo>
                    <a:pt x="101859" y="241491"/>
                  </a:lnTo>
                  <a:lnTo>
                    <a:pt x="155727" y="197595"/>
                  </a:lnTo>
                  <a:lnTo>
                    <a:pt x="175088" y="167731"/>
                  </a:lnTo>
                  <a:lnTo>
                    <a:pt x="190940" y="123859"/>
                  </a:lnTo>
                  <a:lnTo>
                    <a:pt x="193580" y="80243"/>
                  </a:lnTo>
                  <a:lnTo>
                    <a:pt x="190052" y="55550"/>
                  </a:lnTo>
                  <a:lnTo>
                    <a:pt x="181464" y="35997"/>
                  </a:lnTo>
                  <a:lnTo>
                    <a:pt x="175899" y="27508"/>
                  </a:lnTo>
                  <a:lnTo>
                    <a:pt x="167509" y="21848"/>
                  </a:lnTo>
                  <a:lnTo>
                    <a:pt x="129782" y="12764"/>
                  </a:lnTo>
                  <a:lnTo>
                    <a:pt x="11212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563924" y="5085264"/>
              <a:ext cx="14448" cy="526426"/>
            </a:xfrm>
            <a:custGeom>
              <a:avLst/>
              <a:gdLst/>
              <a:ahLst/>
              <a:cxnLst/>
              <a:rect l="0" t="0" r="0" b="0"/>
              <a:pathLst>
                <a:path w="14448" h="526426">
                  <a:moveTo>
                    <a:pt x="6065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7" y="141239"/>
                  </a:lnTo>
                  <a:lnTo>
                    <a:pt x="5930" y="204455"/>
                  </a:lnTo>
                  <a:lnTo>
                    <a:pt x="6005" y="249966"/>
                  </a:lnTo>
                  <a:lnTo>
                    <a:pt x="6038" y="293590"/>
                  </a:lnTo>
                  <a:lnTo>
                    <a:pt x="9173" y="339495"/>
                  </a:lnTo>
                  <a:lnTo>
                    <a:pt x="13296" y="384853"/>
                  </a:lnTo>
                  <a:lnTo>
                    <a:pt x="14447" y="440934"/>
                  </a:lnTo>
                  <a:lnTo>
                    <a:pt x="8068" y="492510"/>
                  </a:lnTo>
                  <a:lnTo>
                    <a:pt x="6065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433119" y="5278070"/>
              <a:ext cx="242156" cy="59879"/>
            </a:xfrm>
            <a:custGeom>
              <a:avLst/>
              <a:gdLst/>
              <a:ahLst/>
              <a:cxnLst/>
              <a:rect l="0" t="0" r="0" b="0"/>
              <a:pathLst>
                <a:path w="242156" h="59879">
                  <a:moveTo>
                    <a:pt x="242155" y="7236"/>
                  </a:moveTo>
                  <a:lnTo>
                    <a:pt x="214599" y="0"/>
                  </a:lnTo>
                  <a:lnTo>
                    <a:pt x="161496" y="477"/>
                  </a:lnTo>
                  <a:lnTo>
                    <a:pt x="105755" y="14751"/>
                  </a:lnTo>
                  <a:lnTo>
                    <a:pt x="43325" y="36525"/>
                  </a:lnTo>
                  <a:lnTo>
                    <a:pt x="0" y="5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661464" y="5398663"/>
              <a:ext cx="224382" cy="276207"/>
            </a:xfrm>
            <a:custGeom>
              <a:avLst/>
              <a:gdLst/>
              <a:ahLst/>
              <a:cxnLst/>
              <a:rect l="0" t="0" r="0" b="0"/>
              <a:pathLst>
                <a:path w="224382" h="276207">
                  <a:moveTo>
                    <a:pt x="129624" y="107741"/>
                  </a:moveTo>
                  <a:lnTo>
                    <a:pt x="126504" y="65049"/>
                  </a:lnTo>
                  <a:lnTo>
                    <a:pt x="114969" y="23399"/>
                  </a:lnTo>
                  <a:lnTo>
                    <a:pt x="109326" y="15248"/>
                  </a:lnTo>
                  <a:lnTo>
                    <a:pt x="93697" y="3072"/>
                  </a:lnTo>
                  <a:lnTo>
                    <a:pt x="75052" y="0"/>
                  </a:lnTo>
                  <a:lnTo>
                    <a:pt x="65167" y="819"/>
                  </a:lnTo>
                  <a:lnTo>
                    <a:pt x="47944" y="11087"/>
                  </a:lnTo>
                  <a:lnTo>
                    <a:pt x="33660" y="27349"/>
                  </a:lnTo>
                  <a:lnTo>
                    <a:pt x="14958" y="69504"/>
                  </a:lnTo>
                  <a:lnTo>
                    <a:pt x="0" y="128134"/>
                  </a:lnTo>
                  <a:lnTo>
                    <a:pt x="1420" y="180399"/>
                  </a:lnTo>
                  <a:lnTo>
                    <a:pt x="8626" y="242857"/>
                  </a:lnTo>
                  <a:lnTo>
                    <a:pt x="23452" y="270088"/>
                  </a:lnTo>
                  <a:lnTo>
                    <a:pt x="30767" y="274464"/>
                  </a:lnTo>
                  <a:lnTo>
                    <a:pt x="48253" y="276206"/>
                  </a:lnTo>
                  <a:lnTo>
                    <a:pt x="56659" y="272694"/>
                  </a:lnTo>
                  <a:lnTo>
                    <a:pt x="72239" y="259432"/>
                  </a:lnTo>
                  <a:lnTo>
                    <a:pt x="88574" y="232235"/>
                  </a:lnTo>
                  <a:lnTo>
                    <a:pt x="108245" y="178077"/>
                  </a:lnTo>
                  <a:lnTo>
                    <a:pt x="122541" y="124624"/>
                  </a:lnTo>
                  <a:lnTo>
                    <a:pt x="128224" y="79534"/>
                  </a:lnTo>
                  <a:lnTo>
                    <a:pt x="137907" y="136946"/>
                  </a:lnTo>
                  <a:lnTo>
                    <a:pt x="148716" y="169037"/>
                  </a:lnTo>
                  <a:lnTo>
                    <a:pt x="179423" y="208807"/>
                  </a:lnTo>
                  <a:lnTo>
                    <a:pt x="196211" y="217000"/>
                  </a:lnTo>
                  <a:lnTo>
                    <a:pt x="224381" y="223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938499" y="5169492"/>
              <a:ext cx="21046" cy="515898"/>
            </a:xfrm>
            <a:custGeom>
              <a:avLst/>
              <a:gdLst/>
              <a:ahLst/>
              <a:cxnLst/>
              <a:rect l="0" t="0" r="0" b="0"/>
              <a:pathLst>
                <a:path w="21046" h="515898">
                  <a:moveTo>
                    <a:pt x="10516" y="0"/>
                  </a:moveTo>
                  <a:lnTo>
                    <a:pt x="2183" y="37478"/>
                  </a:lnTo>
                  <a:lnTo>
                    <a:pt x="421" y="100080"/>
                  </a:lnTo>
                  <a:lnTo>
                    <a:pt x="117" y="159505"/>
                  </a:lnTo>
                  <a:lnTo>
                    <a:pt x="26" y="221566"/>
                  </a:lnTo>
                  <a:lnTo>
                    <a:pt x="0" y="284408"/>
                  </a:lnTo>
                  <a:lnTo>
                    <a:pt x="5581" y="341892"/>
                  </a:lnTo>
                  <a:lnTo>
                    <a:pt x="9053" y="401558"/>
                  </a:lnTo>
                  <a:lnTo>
                    <a:pt x="10083" y="458102"/>
                  </a:lnTo>
                  <a:lnTo>
                    <a:pt x="21045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812145" y="5316891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73010" y="5589"/>
                  </a:lnTo>
                  <a:lnTo>
                    <a:pt x="113293" y="21331"/>
                  </a:lnTo>
                  <a:lnTo>
                    <a:pt x="53697" y="38641"/>
                  </a:lnTo>
                  <a:lnTo>
                    <a:pt x="16976" y="526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039216" y="5440295"/>
              <a:ext cx="362526" cy="276680"/>
            </a:xfrm>
            <a:custGeom>
              <a:avLst/>
              <a:gdLst/>
              <a:ahLst/>
              <a:cxnLst/>
              <a:rect l="0" t="0" r="0" b="0"/>
              <a:pathLst>
                <a:path w="362526" h="276680">
                  <a:moveTo>
                    <a:pt x="99312" y="34523"/>
                  </a:moveTo>
                  <a:lnTo>
                    <a:pt x="75266" y="44098"/>
                  </a:lnTo>
                  <a:lnTo>
                    <a:pt x="53843" y="62057"/>
                  </a:lnTo>
                  <a:lnTo>
                    <a:pt x="33847" y="89085"/>
                  </a:lnTo>
                  <a:lnTo>
                    <a:pt x="8481" y="150505"/>
                  </a:lnTo>
                  <a:lnTo>
                    <a:pt x="0" y="181973"/>
                  </a:lnTo>
                  <a:lnTo>
                    <a:pt x="6429" y="224046"/>
                  </a:lnTo>
                  <a:lnTo>
                    <a:pt x="9314" y="234571"/>
                  </a:lnTo>
                  <a:lnTo>
                    <a:pt x="14747" y="242758"/>
                  </a:lnTo>
                  <a:lnTo>
                    <a:pt x="30142" y="254974"/>
                  </a:lnTo>
                  <a:lnTo>
                    <a:pt x="64129" y="262839"/>
                  </a:lnTo>
                  <a:lnTo>
                    <a:pt x="87185" y="258440"/>
                  </a:lnTo>
                  <a:lnTo>
                    <a:pt x="116776" y="242809"/>
                  </a:lnTo>
                  <a:lnTo>
                    <a:pt x="147736" y="216566"/>
                  </a:lnTo>
                  <a:lnTo>
                    <a:pt x="163703" y="190238"/>
                  </a:lnTo>
                  <a:lnTo>
                    <a:pt x="170254" y="154620"/>
                  </a:lnTo>
                  <a:lnTo>
                    <a:pt x="164062" y="101834"/>
                  </a:lnTo>
                  <a:lnTo>
                    <a:pt x="158116" y="78477"/>
                  </a:lnTo>
                  <a:lnTo>
                    <a:pt x="152552" y="69675"/>
                  </a:lnTo>
                  <a:lnTo>
                    <a:pt x="137012" y="56775"/>
                  </a:lnTo>
                  <a:lnTo>
                    <a:pt x="129125" y="55207"/>
                  </a:lnTo>
                  <a:lnTo>
                    <a:pt x="121527" y="56501"/>
                  </a:lnTo>
                  <a:lnTo>
                    <a:pt x="114122" y="59704"/>
                  </a:lnTo>
                  <a:lnTo>
                    <a:pt x="111526" y="64178"/>
                  </a:lnTo>
                  <a:lnTo>
                    <a:pt x="112134" y="69501"/>
                  </a:lnTo>
                  <a:lnTo>
                    <a:pt x="114879" y="75390"/>
                  </a:lnTo>
                  <a:lnTo>
                    <a:pt x="127288" y="85052"/>
                  </a:lnTo>
                  <a:lnTo>
                    <a:pt x="187267" y="108037"/>
                  </a:lnTo>
                  <a:lnTo>
                    <a:pt x="246017" y="116635"/>
                  </a:lnTo>
                  <a:lnTo>
                    <a:pt x="303203" y="115994"/>
                  </a:lnTo>
                  <a:lnTo>
                    <a:pt x="322902" y="107387"/>
                  </a:lnTo>
                  <a:lnTo>
                    <a:pt x="336336" y="92644"/>
                  </a:lnTo>
                  <a:lnTo>
                    <a:pt x="345036" y="73223"/>
                  </a:lnTo>
                  <a:lnTo>
                    <a:pt x="348903" y="48993"/>
                  </a:lnTo>
                  <a:lnTo>
                    <a:pt x="346424" y="38321"/>
                  </a:lnTo>
                  <a:lnTo>
                    <a:pt x="334312" y="20224"/>
                  </a:lnTo>
                  <a:lnTo>
                    <a:pt x="307762" y="2470"/>
                  </a:lnTo>
                  <a:lnTo>
                    <a:pt x="284763" y="0"/>
                  </a:lnTo>
                  <a:lnTo>
                    <a:pt x="260113" y="3972"/>
                  </a:lnTo>
                  <a:lnTo>
                    <a:pt x="237460" y="13536"/>
                  </a:lnTo>
                  <a:lnTo>
                    <a:pt x="210565" y="37664"/>
                  </a:lnTo>
                  <a:lnTo>
                    <a:pt x="184788" y="95913"/>
                  </a:lnTo>
                  <a:lnTo>
                    <a:pt x="179415" y="117960"/>
                  </a:lnTo>
                  <a:lnTo>
                    <a:pt x="188355" y="176879"/>
                  </a:lnTo>
                  <a:lnTo>
                    <a:pt x="203554" y="206424"/>
                  </a:lnTo>
                  <a:lnTo>
                    <a:pt x="228465" y="229996"/>
                  </a:lnTo>
                  <a:lnTo>
                    <a:pt x="289072" y="258422"/>
                  </a:lnTo>
                  <a:lnTo>
                    <a:pt x="338381" y="273466"/>
                  </a:lnTo>
                  <a:lnTo>
                    <a:pt x="362525" y="276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421139" y="5414574"/>
              <a:ext cx="218685" cy="352283"/>
            </a:xfrm>
            <a:custGeom>
              <a:avLst/>
              <a:gdLst/>
              <a:ahLst/>
              <a:cxnLst/>
              <a:rect l="0" t="0" r="0" b="0"/>
              <a:pathLst>
                <a:path w="218685" h="352283">
                  <a:moveTo>
                    <a:pt x="128001" y="18130"/>
                  </a:moveTo>
                  <a:lnTo>
                    <a:pt x="111233" y="6952"/>
                  </a:lnTo>
                  <a:lnTo>
                    <a:pt x="78449" y="0"/>
                  </a:lnTo>
                  <a:lnTo>
                    <a:pt x="44689" y="3530"/>
                  </a:lnTo>
                  <a:lnTo>
                    <a:pt x="26243" y="15151"/>
                  </a:lnTo>
                  <a:lnTo>
                    <a:pt x="11415" y="32014"/>
                  </a:lnTo>
                  <a:lnTo>
                    <a:pt x="925" y="51207"/>
                  </a:lnTo>
                  <a:lnTo>
                    <a:pt x="0" y="61238"/>
                  </a:lnTo>
                  <a:lnTo>
                    <a:pt x="5211" y="81743"/>
                  </a:lnTo>
                  <a:lnTo>
                    <a:pt x="21299" y="107429"/>
                  </a:lnTo>
                  <a:lnTo>
                    <a:pt x="40413" y="119430"/>
                  </a:lnTo>
                  <a:lnTo>
                    <a:pt x="103208" y="140438"/>
                  </a:lnTo>
                  <a:lnTo>
                    <a:pt x="159094" y="164031"/>
                  </a:lnTo>
                  <a:lnTo>
                    <a:pt x="193197" y="191663"/>
                  </a:lnTo>
                  <a:lnTo>
                    <a:pt x="208059" y="209900"/>
                  </a:lnTo>
                  <a:lnTo>
                    <a:pt x="216225" y="232823"/>
                  </a:lnTo>
                  <a:lnTo>
                    <a:pt x="218684" y="257439"/>
                  </a:lnTo>
                  <a:lnTo>
                    <a:pt x="215877" y="280078"/>
                  </a:lnTo>
                  <a:lnTo>
                    <a:pt x="207611" y="298718"/>
                  </a:lnTo>
                  <a:lnTo>
                    <a:pt x="183241" y="329748"/>
                  </a:lnTo>
                  <a:lnTo>
                    <a:pt x="151647" y="345728"/>
                  </a:lnTo>
                  <a:lnTo>
                    <a:pt x="112650" y="352282"/>
                  </a:lnTo>
                  <a:lnTo>
                    <a:pt x="49839" y="346346"/>
                  </a:lnTo>
                  <a:lnTo>
                    <a:pt x="22716" y="344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673823" y="224068"/>
            <a:ext cx="3350056" cy="770180"/>
            <a:chOff x="673823" y="224068"/>
            <a:chExt cx="3350056" cy="770180"/>
          </a:xfrm>
        </p:grpSpPr>
        <p:sp>
          <p:nvSpPr>
            <p:cNvPr id="2" name="Freeform 1"/>
            <p:cNvSpPr/>
            <p:nvPr/>
          </p:nvSpPr>
          <p:spPr>
            <a:xfrm>
              <a:off x="821222" y="284269"/>
              <a:ext cx="27013" cy="463255"/>
            </a:xfrm>
            <a:custGeom>
              <a:avLst/>
              <a:gdLst/>
              <a:ahLst/>
              <a:cxnLst/>
              <a:rect l="0" t="0" r="0" b="0"/>
              <a:pathLst>
                <a:path w="27013" h="463255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18212" y="163547"/>
                  </a:lnTo>
                  <a:lnTo>
                    <a:pt x="20214" y="218474"/>
                  </a:lnTo>
                  <a:lnTo>
                    <a:pt x="23927" y="274133"/>
                  </a:lnTo>
                  <a:lnTo>
                    <a:pt x="27012" y="300821"/>
                  </a:lnTo>
                  <a:lnTo>
                    <a:pt x="22580" y="355909"/>
                  </a:lnTo>
                  <a:lnTo>
                    <a:pt x="21509" y="410001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3823" y="224068"/>
              <a:ext cx="345149" cy="302357"/>
            </a:xfrm>
            <a:custGeom>
              <a:avLst/>
              <a:gdLst/>
              <a:ahLst/>
              <a:cxnLst/>
              <a:rect l="0" t="0" r="0" b="0"/>
              <a:pathLst>
                <a:path w="345149" h="302357">
                  <a:moveTo>
                    <a:pt x="0" y="133900"/>
                  </a:moveTo>
                  <a:lnTo>
                    <a:pt x="0" y="111544"/>
                  </a:lnTo>
                  <a:lnTo>
                    <a:pt x="6239" y="94328"/>
                  </a:lnTo>
                  <a:lnTo>
                    <a:pt x="49498" y="42802"/>
                  </a:lnTo>
                  <a:lnTo>
                    <a:pt x="85687" y="15777"/>
                  </a:lnTo>
                  <a:lnTo>
                    <a:pt x="117416" y="3104"/>
                  </a:lnTo>
                  <a:lnTo>
                    <a:pt x="154763" y="0"/>
                  </a:lnTo>
                  <a:lnTo>
                    <a:pt x="215743" y="11921"/>
                  </a:lnTo>
                  <a:lnTo>
                    <a:pt x="256686" y="27438"/>
                  </a:lnTo>
                  <a:lnTo>
                    <a:pt x="311157" y="76490"/>
                  </a:lnTo>
                  <a:lnTo>
                    <a:pt x="331781" y="113981"/>
                  </a:lnTo>
                  <a:lnTo>
                    <a:pt x="342281" y="145936"/>
                  </a:lnTo>
                  <a:lnTo>
                    <a:pt x="345148" y="171225"/>
                  </a:lnTo>
                  <a:lnTo>
                    <a:pt x="340182" y="194943"/>
                  </a:lnTo>
                  <a:lnTo>
                    <a:pt x="324233" y="224907"/>
                  </a:lnTo>
                  <a:lnTo>
                    <a:pt x="301570" y="248603"/>
                  </a:lnTo>
                  <a:lnTo>
                    <a:pt x="281430" y="262088"/>
                  </a:lnTo>
                  <a:lnTo>
                    <a:pt x="222342" y="284128"/>
                  </a:lnTo>
                  <a:lnTo>
                    <a:pt x="189513" y="302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03357" y="581831"/>
              <a:ext cx="192669" cy="173298"/>
            </a:xfrm>
            <a:custGeom>
              <a:avLst/>
              <a:gdLst/>
              <a:ahLst/>
              <a:cxnLst/>
              <a:rect l="0" t="0" r="0" b="0"/>
              <a:pathLst>
                <a:path w="192669" h="173298">
                  <a:moveTo>
                    <a:pt x="112663" y="39350"/>
                  </a:moveTo>
                  <a:lnTo>
                    <a:pt x="107074" y="22582"/>
                  </a:lnTo>
                  <a:lnTo>
                    <a:pt x="94971" y="11231"/>
                  </a:lnTo>
                  <a:lnTo>
                    <a:pt x="76724" y="3456"/>
                  </a:lnTo>
                  <a:lnTo>
                    <a:pt x="53017" y="0"/>
                  </a:lnTo>
                  <a:lnTo>
                    <a:pt x="42483" y="2588"/>
                  </a:lnTo>
                  <a:lnTo>
                    <a:pt x="24540" y="14823"/>
                  </a:lnTo>
                  <a:lnTo>
                    <a:pt x="11886" y="35078"/>
                  </a:lnTo>
                  <a:lnTo>
                    <a:pt x="3533" y="59678"/>
                  </a:lnTo>
                  <a:lnTo>
                    <a:pt x="0" y="98665"/>
                  </a:lnTo>
                  <a:lnTo>
                    <a:pt x="3319" y="121864"/>
                  </a:lnTo>
                  <a:lnTo>
                    <a:pt x="11813" y="140754"/>
                  </a:lnTo>
                  <a:lnTo>
                    <a:pt x="17354" y="149066"/>
                  </a:lnTo>
                  <a:lnTo>
                    <a:pt x="32869" y="161422"/>
                  </a:lnTo>
                  <a:lnTo>
                    <a:pt x="52633" y="169643"/>
                  </a:lnTo>
                  <a:lnTo>
                    <a:pt x="77014" y="173297"/>
                  </a:lnTo>
                  <a:lnTo>
                    <a:pt x="100329" y="168682"/>
                  </a:lnTo>
                  <a:lnTo>
                    <a:pt x="130066" y="152930"/>
                  </a:lnTo>
                  <a:lnTo>
                    <a:pt x="168334" y="118604"/>
                  </a:lnTo>
                  <a:lnTo>
                    <a:pt x="182639" y="100310"/>
                  </a:lnTo>
                  <a:lnTo>
                    <a:pt x="190557" y="77362"/>
                  </a:lnTo>
                  <a:lnTo>
                    <a:pt x="192668" y="64691"/>
                  </a:lnTo>
                  <a:lnTo>
                    <a:pt x="188775" y="41254"/>
                  </a:lnTo>
                  <a:lnTo>
                    <a:pt x="184462" y="30091"/>
                  </a:lnTo>
                  <a:lnTo>
                    <a:pt x="170310" y="14568"/>
                  </a:lnTo>
                  <a:lnTo>
                    <a:pt x="161623" y="8790"/>
                  </a:lnTo>
                  <a:lnTo>
                    <a:pt x="142612" y="5491"/>
                  </a:lnTo>
                  <a:lnTo>
                    <a:pt x="112663" y="7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8949" y="555348"/>
              <a:ext cx="162005" cy="208953"/>
            </a:xfrm>
            <a:custGeom>
              <a:avLst/>
              <a:gdLst/>
              <a:ahLst/>
              <a:cxnLst/>
              <a:rect l="0" t="0" r="0" b="0"/>
              <a:pathLst>
                <a:path w="162005" h="208953">
                  <a:moveTo>
                    <a:pt x="119755" y="23719"/>
                  </a:moveTo>
                  <a:lnTo>
                    <a:pt x="101774" y="8078"/>
                  </a:lnTo>
                  <a:lnTo>
                    <a:pt x="84858" y="0"/>
                  </a:lnTo>
                  <a:lnTo>
                    <a:pt x="62521" y="1869"/>
                  </a:lnTo>
                  <a:lnTo>
                    <a:pt x="15643" y="16543"/>
                  </a:lnTo>
                  <a:lnTo>
                    <a:pt x="8233" y="23614"/>
                  </a:lnTo>
                  <a:lnTo>
                    <a:pt x="0" y="43950"/>
                  </a:lnTo>
                  <a:lnTo>
                    <a:pt x="144" y="53584"/>
                  </a:lnTo>
                  <a:lnTo>
                    <a:pt x="6543" y="70527"/>
                  </a:lnTo>
                  <a:lnTo>
                    <a:pt x="28889" y="93220"/>
                  </a:lnTo>
                  <a:lnTo>
                    <a:pt x="50904" y="101402"/>
                  </a:lnTo>
                  <a:lnTo>
                    <a:pt x="108479" y="115490"/>
                  </a:lnTo>
                  <a:lnTo>
                    <a:pt x="129951" y="122218"/>
                  </a:lnTo>
                  <a:lnTo>
                    <a:pt x="148073" y="135347"/>
                  </a:lnTo>
                  <a:lnTo>
                    <a:pt x="156181" y="143761"/>
                  </a:lnTo>
                  <a:lnTo>
                    <a:pt x="160417" y="152880"/>
                  </a:lnTo>
                  <a:lnTo>
                    <a:pt x="162004" y="172371"/>
                  </a:lnTo>
                  <a:lnTo>
                    <a:pt x="158449" y="181312"/>
                  </a:lnTo>
                  <a:lnTo>
                    <a:pt x="145141" y="197485"/>
                  </a:lnTo>
                  <a:lnTo>
                    <a:pt x="124409" y="206233"/>
                  </a:lnTo>
                  <a:lnTo>
                    <a:pt x="100767" y="208952"/>
                  </a:lnTo>
                  <a:lnTo>
                    <a:pt x="46056" y="202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73230" y="558010"/>
              <a:ext cx="119284" cy="205901"/>
            </a:xfrm>
            <a:custGeom>
              <a:avLst/>
              <a:gdLst/>
              <a:ahLst/>
              <a:cxnLst/>
              <a:rect l="0" t="0" r="0" b="0"/>
              <a:pathLst>
                <a:path w="119284" h="205901">
                  <a:moveTo>
                    <a:pt x="106044" y="0"/>
                  </a:moveTo>
                  <a:lnTo>
                    <a:pt x="63353" y="3119"/>
                  </a:lnTo>
                  <a:lnTo>
                    <a:pt x="32174" y="14572"/>
                  </a:lnTo>
                  <a:lnTo>
                    <a:pt x="21702" y="20243"/>
                  </a:lnTo>
                  <a:lnTo>
                    <a:pt x="6948" y="35903"/>
                  </a:lnTo>
                  <a:lnTo>
                    <a:pt x="1375" y="44992"/>
                  </a:lnTo>
                  <a:lnTo>
                    <a:pt x="0" y="54561"/>
                  </a:lnTo>
                  <a:lnTo>
                    <a:pt x="4711" y="74552"/>
                  </a:lnTo>
                  <a:lnTo>
                    <a:pt x="17723" y="88896"/>
                  </a:lnTo>
                  <a:lnTo>
                    <a:pt x="64778" y="111532"/>
                  </a:lnTo>
                  <a:lnTo>
                    <a:pt x="85364" y="118980"/>
                  </a:lnTo>
                  <a:lnTo>
                    <a:pt x="99973" y="132429"/>
                  </a:lnTo>
                  <a:lnTo>
                    <a:pt x="118883" y="169658"/>
                  </a:lnTo>
                  <a:lnTo>
                    <a:pt x="119283" y="178616"/>
                  </a:lnTo>
                  <a:lnTo>
                    <a:pt x="113488" y="194808"/>
                  </a:lnTo>
                  <a:lnTo>
                    <a:pt x="106327" y="200062"/>
                  </a:lnTo>
                  <a:lnTo>
                    <a:pt x="85893" y="205900"/>
                  </a:lnTo>
                  <a:lnTo>
                    <a:pt x="27250" y="201622"/>
                  </a:lnTo>
                  <a:lnTo>
                    <a:pt x="75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44951" y="576133"/>
              <a:ext cx="133114" cy="198803"/>
            </a:xfrm>
            <a:custGeom>
              <a:avLst/>
              <a:gdLst/>
              <a:ahLst/>
              <a:cxnLst/>
              <a:rect l="0" t="0" r="0" b="0"/>
              <a:pathLst>
                <a:path w="133114" h="198803">
                  <a:moveTo>
                    <a:pt x="18551" y="87162"/>
                  </a:moveTo>
                  <a:lnTo>
                    <a:pt x="72426" y="68034"/>
                  </a:lnTo>
                  <a:lnTo>
                    <a:pt x="123998" y="42948"/>
                  </a:lnTo>
                  <a:lnTo>
                    <a:pt x="129793" y="36629"/>
                  </a:lnTo>
                  <a:lnTo>
                    <a:pt x="132487" y="28907"/>
                  </a:lnTo>
                  <a:lnTo>
                    <a:pt x="133113" y="20249"/>
                  </a:lnTo>
                  <a:lnTo>
                    <a:pt x="130021" y="13308"/>
                  </a:lnTo>
                  <a:lnTo>
                    <a:pt x="117226" y="2475"/>
                  </a:lnTo>
                  <a:lnTo>
                    <a:pt x="93602" y="0"/>
                  </a:lnTo>
                  <a:lnTo>
                    <a:pt x="41955" y="7944"/>
                  </a:lnTo>
                  <a:lnTo>
                    <a:pt x="32984" y="13293"/>
                  </a:lnTo>
                  <a:lnTo>
                    <a:pt x="19896" y="28595"/>
                  </a:lnTo>
                  <a:lnTo>
                    <a:pt x="5952" y="56940"/>
                  </a:lnTo>
                  <a:lnTo>
                    <a:pt x="0" y="93155"/>
                  </a:lnTo>
                  <a:lnTo>
                    <a:pt x="3826" y="133521"/>
                  </a:lnTo>
                  <a:lnTo>
                    <a:pt x="15516" y="154949"/>
                  </a:lnTo>
                  <a:lnTo>
                    <a:pt x="51617" y="187770"/>
                  </a:lnTo>
                  <a:lnTo>
                    <a:pt x="74971" y="196217"/>
                  </a:lnTo>
                  <a:lnTo>
                    <a:pt x="97439" y="198802"/>
                  </a:lnTo>
                  <a:lnTo>
                    <a:pt x="123836" y="192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52932" y="581262"/>
              <a:ext cx="127038" cy="180281"/>
            </a:xfrm>
            <a:custGeom>
              <a:avLst/>
              <a:gdLst/>
              <a:ahLst/>
              <a:cxnLst/>
              <a:rect l="0" t="0" r="0" b="0"/>
              <a:pathLst>
                <a:path w="127038" h="180281">
                  <a:moveTo>
                    <a:pt x="115897" y="8333"/>
                  </a:moveTo>
                  <a:lnTo>
                    <a:pt x="78419" y="0"/>
                  </a:lnTo>
                  <a:lnTo>
                    <a:pt x="43571" y="1575"/>
                  </a:lnTo>
                  <a:lnTo>
                    <a:pt x="22920" y="7669"/>
                  </a:lnTo>
                  <a:lnTo>
                    <a:pt x="5944" y="18177"/>
                  </a:lnTo>
                  <a:lnTo>
                    <a:pt x="1650" y="25424"/>
                  </a:lnTo>
                  <a:lnTo>
                    <a:pt x="0" y="42835"/>
                  </a:lnTo>
                  <a:lnTo>
                    <a:pt x="3537" y="51222"/>
                  </a:lnTo>
                  <a:lnTo>
                    <a:pt x="16826" y="66779"/>
                  </a:lnTo>
                  <a:lnTo>
                    <a:pt x="44038" y="83103"/>
                  </a:lnTo>
                  <a:lnTo>
                    <a:pt x="91962" y="105888"/>
                  </a:lnTo>
                  <a:lnTo>
                    <a:pt x="122347" y="131719"/>
                  </a:lnTo>
                  <a:lnTo>
                    <a:pt x="126046" y="140893"/>
                  </a:lnTo>
                  <a:lnTo>
                    <a:pt x="127037" y="163565"/>
                  </a:lnTo>
                  <a:lnTo>
                    <a:pt x="120984" y="171483"/>
                  </a:lnTo>
                  <a:lnTo>
                    <a:pt x="98660" y="180280"/>
                  </a:lnTo>
                  <a:lnTo>
                    <a:pt x="58797" y="179643"/>
                  </a:lnTo>
                  <a:lnTo>
                    <a:pt x="10612" y="166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65058" y="562949"/>
              <a:ext cx="134989" cy="163518"/>
            </a:xfrm>
            <a:custGeom>
              <a:avLst/>
              <a:gdLst/>
              <a:ahLst/>
              <a:cxnLst/>
              <a:rect l="0" t="0" r="0" b="0"/>
              <a:pathLst>
                <a:path w="134989" h="163518">
                  <a:moveTo>
                    <a:pt x="93284" y="5589"/>
                  </a:moveTo>
                  <a:lnTo>
                    <a:pt x="76516" y="0"/>
                  </a:lnTo>
                  <a:lnTo>
                    <a:pt x="58925" y="376"/>
                  </a:lnTo>
                  <a:lnTo>
                    <a:pt x="40578" y="5612"/>
                  </a:lnTo>
                  <a:lnTo>
                    <a:pt x="2490" y="34593"/>
                  </a:lnTo>
                  <a:lnTo>
                    <a:pt x="0" y="41303"/>
                  </a:lnTo>
                  <a:lnTo>
                    <a:pt x="679" y="48116"/>
                  </a:lnTo>
                  <a:lnTo>
                    <a:pt x="3471" y="54997"/>
                  </a:lnTo>
                  <a:lnTo>
                    <a:pt x="15932" y="65763"/>
                  </a:lnTo>
                  <a:lnTo>
                    <a:pt x="72830" y="89554"/>
                  </a:lnTo>
                  <a:lnTo>
                    <a:pt x="114460" y="109393"/>
                  </a:lnTo>
                  <a:lnTo>
                    <a:pt x="129211" y="125424"/>
                  </a:lnTo>
                  <a:lnTo>
                    <a:pt x="134783" y="134612"/>
                  </a:lnTo>
                  <a:lnTo>
                    <a:pt x="134988" y="141907"/>
                  </a:lnTo>
                  <a:lnTo>
                    <a:pt x="131615" y="147941"/>
                  </a:lnTo>
                  <a:lnTo>
                    <a:pt x="125857" y="153133"/>
                  </a:lnTo>
                  <a:lnTo>
                    <a:pt x="106981" y="158902"/>
                  </a:lnTo>
                  <a:lnTo>
                    <a:pt x="46691" y="162909"/>
                  </a:lnTo>
                  <a:lnTo>
                    <a:pt x="19584" y="163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63626" y="579067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7264"/>
                  </a:lnTo>
                  <a:lnTo>
                    <a:pt x="7236" y="12066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32041" y="4527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37326" y="558010"/>
              <a:ext cx="126343" cy="165910"/>
            </a:xfrm>
            <a:custGeom>
              <a:avLst/>
              <a:gdLst/>
              <a:ahLst/>
              <a:cxnLst/>
              <a:rect l="0" t="0" r="0" b="0"/>
              <a:pathLst>
                <a:path w="126343" h="165910">
                  <a:moveTo>
                    <a:pt x="0" y="0"/>
                  </a:moveTo>
                  <a:lnTo>
                    <a:pt x="17958" y="53875"/>
                  </a:lnTo>
                  <a:lnTo>
                    <a:pt x="45876" y="115922"/>
                  </a:lnTo>
                  <a:lnTo>
                    <a:pt x="65647" y="154829"/>
                  </a:lnTo>
                  <a:lnTo>
                    <a:pt x="71841" y="162881"/>
                  </a:lnTo>
                  <a:lnTo>
                    <a:pt x="78310" y="165909"/>
                  </a:lnTo>
                  <a:lnTo>
                    <a:pt x="84962" y="165588"/>
                  </a:lnTo>
                  <a:lnTo>
                    <a:pt x="91736" y="163035"/>
                  </a:lnTo>
                  <a:lnTo>
                    <a:pt x="96252" y="156653"/>
                  </a:lnTo>
                  <a:lnTo>
                    <a:pt x="109685" y="105348"/>
                  </a:lnTo>
                  <a:lnTo>
                    <a:pt x="121839" y="49882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37367" y="546932"/>
              <a:ext cx="147400" cy="221649"/>
            </a:xfrm>
            <a:custGeom>
              <a:avLst/>
              <a:gdLst/>
              <a:ahLst/>
              <a:cxnLst/>
              <a:rect l="0" t="0" r="0" b="0"/>
              <a:pathLst>
                <a:path w="147400" h="221649">
                  <a:moveTo>
                    <a:pt x="0" y="53192"/>
                  </a:moveTo>
                  <a:lnTo>
                    <a:pt x="37087" y="87939"/>
                  </a:lnTo>
                  <a:lnTo>
                    <a:pt x="55088" y="97101"/>
                  </a:lnTo>
                  <a:lnTo>
                    <a:pt x="74786" y="98833"/>
                  </a:lnTo>
                  <a:lnTo>
                    <a:pt x="95240" y="94534"/>
                  </a:lnTo>
                  <a:lnTo>
                    <a:pt x="116029" y="84824"/>
                  </a:lnTo>
                  <a:lnTo>
                    <a:pt x="121806" y="76620"/>
                  </a:lnTo>
                  <a:lnTo>
                    <a:pt x="125106" y="55025"/>
                  </a:lnTo>
                  <a:lnTo>
                    <a:pt x="119554" y="36069"/>
                  </a:lnTo>
                  <a:lnTo>
                    <a:pt x="108118" y="19846"/>
                  </a:lnTo>
                  <a:lnTo>
                    <a:pt x="91336" y="4836"/>
                  </a:lnTo>
                  <a:lnTo>
                    <a:pt x="81948" y="1067"/>
                  </a:lnTo>
                  <a:lnTo>
                    <a:pt x="62158" y="0"/>
                  </a:lnTo>
                  <a:lnTo>
                    <a:pt x="44783" y="6544"/>
                  </a:lnTo>
                  <a:lnTo>
                    <a:pt x="36875" y="11565"/>
                  </a:lnTo>
                  <a:lnTo>
                    <a:pt x="24968" y="26502"/>
                  </a:lnTo>
                  <a:lnTo>
                    <a:pt x="16946" y="46009"/>
                  </a:lnTo>
                  <a:lnTo>
                    <a:pt x="13600" y="83299"/>
                  </a:lnTo>
                  <a:lnTo>
                    <a:pt x="25434" y="146136"/>
                  </a:lnTo>
                  <a:lnTo>
                    <a:pt x="40941" y="173408"/>
                  </a:lnTo>
                  <a:lnTo>
                    <a:pt x="60354" y="196306"/>
                  </a:lnTo>
                  <a:lnTo>
                    <a:pt x="86513" y="212319"/>
                  </a:lnTo>
                  <a:lnTo>
                    <a:pt x="147399" y="221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18328" y="410611"/>
              <a:ext cx="301764" cy="368642"/>
            </a:xfrm>
            <a:custGeom>
              <a:avLst/>
              <a:gdLst/>
              <a:ahLst/>
              <a:cxnLst/>
              <a:rect l="0" t="0" r="0" b="0"/>
              <a:pathLst>
                <a:path w="301764" h="368642">
                  <a:moveTo>
                    <a:pt x="19122" y="347440"/>
                  </a:moveTo>
                  <a:lnTo>
                    <a:pt x="27455" y="309962"/>
                  </a:lnTo>
                  <a:lnTo>
                    <a:pt x="29217" y="252950"/>
                  </a:lnTo>
                  <a:lnTo>
                    <a:pt x="22330" y="199834"/>
                  </a:lnTo>
                  <a:lnTo>
                    <a:pt x="16637" y="141682"/>
                  </a:lnTo>
                  <a:lnTo>
                    <a:pt x="4593" y="84528"/>
                  </a:lnTo>
                  <a:lnTo>
                    <a:pt x="0" y="34144"/>
                  </a:lnTo>
                  <a:lnTo>
                    <a:pt x="2865" y="25102"/>
                  </a:lnTo>
                  <a:lnTo>
                    <a:pt x="8284" y="21414"/>
                  </a:lnTo>
                  <a:lnTo>
                    <a:pt x="15406" y="21295"/>
                  </a:lnTo>
                  <a:lnTo>
                    <a:pt x="22494" y="27065"/>
                  </a:lnTo>
                  <a:lnTo>
                    <a:pt x="47561" y="72113"/>
                  </a:lnTo>
                  <a:lnTo>
                    <a:pt x="69011" y="126133"/>
                  </a:lnTo>
                  <a:lnTo>
                    <a:pt x="93664" y="174654"/>
                  </a:lnTo>
                  <a:lnTo>
                    <a:pt x="121064" y="228692"/>
                  </a:lnTo>
                  <a:lnTo>
                    <a:pt x="159135" y="290122"/>
                  </a:lnTo>
                  <a:lnTo>
                    <a:pt x="198728" y="344437"/>
                  </a:lnTo>
                  <a:lnTo>
                    <a:pt x="229876" y="366958"/>
                  </a:lnTo>
                  <a:lnTo>
                    <a:pt x="240343" y="368641"/>
                  </a:lnTo>
                  <a:lnTo>
                    <a:pt x="261332" y="364272"/>
                  </a:lnTo>
                  <a:lnTo>
                    <a:pt x="269503" y="357491"/>
                  </a:lnTo>
                  <a:lnTo>
                    <a:pt x="281701" y="337480"/>
                  </a:lnTo>
                  <a:lnTo>
                    <a:pt x="297894" y="276929"/>
                  </a:lnTo>
                  <a:lnTo>
                    <a:pt x="301763" y="221263"/>
                  </a:lnTo>
                  <a:lnTo>
                    <a:pt x="299950" y="162466"/>
                  </a:lnTo>
                  <a:lnTo>
                    <a:pt x="288674" y="99942"/>
                  </a:lnTo>
                  <a:lnTo>
                    <a:pt x="275182" y="39152"/>
                  </a:lnTo>
                  <a:lnTo>
                    <a:pt x="2612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98135" y="668234"/>
              <a:ext cx="113724" cy="144543"/>
            </a:xfrm>
            <a:custGeom>
              <a:avLst/>
              <a:gdLst/>
              <a:ahLst/>
              <a:cxnLst/>
              <a:rect l="0" t="0" r="0" b="0"/>
              <a:pathLst>
                <a:path w="113724" h="144543">
                  <a:moveTo>
                    <a:pt x="60455" y="5589"/>
                  </a:moveTo>
                  <a:lnTo>
                    <a:pt x="43688" y="0"/>
                  </a:lnTo>
                  <a:lnTo>
                    <a:pt x="36409" y="1863"/>
                  </a:lnTo>
                  <a:lnTo>
                    <a:pt x="22082" y="13292"/>
                  </a:lnTo>
                  <a:lnTo>
                    <a:pt x="6452" y="39457"/>
                  </a:lnTo>
                  <a:lnTo>
                    <a:pt x="0" y="80615"/>
                  </a:lnTo>
                  <a:lnTo>
                    <a:pt x="4731" y="106784"/>
                  </a:lnTo>
                  <a:lnTo>
                    <a:pt x="9267" y="118676"/>
                  </a:lnTo>
                  <a:lnTo>
                    <a:pt x="23667" y="135009"/>
                  </a:lnTo>
                  <a:lnTo>
                    <a:pt x="32421" y="141002"/>
                  </a:lnTo>
                  <a:lnTo>
                    <a:pt x="51505" y="144542"/>
                  </a:lnTo>
                  <a:lnTo>
                    <a:pt x="61507" y="143848"/>
                  </a:lnTo>
                  <a:lnTo>
                    <a:pt x="78860" y="136838"/>
                  </a:lnTo>
                  <a:lnTo>
                    <a:pt x="94372" y="124753"/>
                  </a:lnTo>
                  <a:lnTo>
                    <a:pt x="109064" y="107684"/>
                  </a:lnTo>
                  <a:lnTo>
                    <a:pt x="112749" y="97049"/>
                  </a:lnTo>
                  <a:lnTo>
                    <a:pt x="113723" y="72754"/>
                  </a:lnTo>
                  <a:lnTo>
                    <a:pt x="102569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63875" y="663295"/>
              <a:ext cx="136872" cy="150246"/>
            </a:xfrm>
            <a:custGeom>
              <a:avLst/>
              <a:gdLst/>
              <a:ahLst/>
              <a:cxnLst/>
              <a:rect l="0" t="0" r="0" b="0"/>
              <a:pathLst>
                <a:path w="136872" h="150246">
                  <a:moveTo>
                    <a:pt x="0" y="0"/>
                  </a:moveTo>
                  <a:lnTo>
                    <a:pt x="9065" y="58617"/>
                  </a:lnTo>
                  <a:lnTo>
                    <a:pt x="12579" y="110451"/>
                  </a:lnTo>
                  <a:lnTo>
                    <a:pt x="21579" y="129418"/>
                  </a:lnTo>
                  <a:lnTo>
                    <a:pt x="36497" y="142527"/>
                  </a:lnTo>
                  <a:lnTo>
                    <a:pt x="45388" y="147660"/>
                  </a:lnTo>
                  <a:lnTo>
                    <a:pt x="64627" y="150245"/>
                  </a:lnTo>
                  <a:lnTo>
                    <a:pt x="74670" y="149296"/>
                  </a:lnTo>
                  <a:lnTo>
                    <a:pt x="95188" y="138883"/>
                  </a:lnTo>
                  <a:lnTo>
                    <a:pt x="105573" y="131193"/>
                  </a:lnTo>
                  <a:lnTo>
                    <a:pt x="120231" y="110171"/>
                  </a:lnTo>
                  <a:lnTo>
                    <a:pt x="131941" y="75147"/>
                  </a:lnTo>
                  <a:lnTo>
                    <a:pt x="136871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42860" y="641866"/>
              <a:ext cx="168457" cy="189886"/>
            </a:xfrm>
            <a:custGeom>
              <a:avLst/>
              <a:gdLst/>
              <a:ahLst/>
              <a:cxnLst/>
              <a:rect l="0" t="0" r="0" b="0"/>
              <a:pathLst>
                <a:path w="168457" h="189886">
                  <a:moveTo>
                    <a:pt x="0" y="53014"/>
                  </a:moveTo>
                  <a:lnTo>
                    <a:pt x="17958" y="115295"/>
                  </a:lnTo>
                  <a:lnTo>
                    <a:pt x="29367" y="153226"/>
                  </a:lnTo>
                  <a:lnTo>
                    <a:pt x="40738" y="172032"/>
                  </a:lnTo>
                  <a:lnTo>
                    <a:pt x="43536" y="173304"/>
                  </a:lnTo>
                  <a:lnTo>
                    <a:pt x="44232" y="169472"/>
                  </a:lnTo>
                  <a:lnTo>
                    <a:pt x="30847" y="112198"/>
                  </a:lnTo>
                  <a:lnTo>
                    <a:pt x="22990" y="59246"/>
                  </a:lnTo>
                  <a:lnTo>
                    <a:pt x="27219" y="23275"/>
                  </a:lnTo>
                  <a:lnTo>
                    <a:pt x="32184" y="14471"/>
                  </a:lnTo>
                  <a:lnTo>
                    <a:pt x="47059" y="1569"/>
                  </a:lnTo>
                  <a:lnTo>
                    <a:pt x="55939" y="0"/>
                  </a:lnTo>
                  <a:lnTo>
                    <a:pt x="75164" y="4496"/>
                  </a:lnTo>
                  <a:lnTo>
                    <a:pt x="92288" y="17413"/>
                  </a:lnTo>
                  <a:lnTo>
                    <a:pt x="136653" y="74643"/>
                  </a:lnTo>
                  <a:lnTo>
                    <a:pt x="154743" y="108946"/>
                  </a:lnTo>
                  <a:lnTo>
                    <a:pt x="164393" y="148745"/>
                  </a:lnTo>
                  <a:lnTo>
                    <a:pt x="168456" y="1898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82695" y="633905"/>
              <a:ext cx="141184" cy="261018"/>
            </a:xfrm>
            <a:custGeom>
              <a:avLst/>
              <a:gdLst/>
              <a:ahLst/>
              <a:cxnLst/>
              <a:rect l="0" t="0" r="0" b="0"/>
              <a:pathLst>
                <a:path w="141184" h="261018">
                  <a:moveTo>
                    <a:pt x="107605" y="8333"/>
                  </a:moveTo>
                  <a:lnTo>
                    <a:pt x="70127" y="0"/>
                  </a:lnTo>
                  <a:lnTo>
                    <a:pt x="46495" y="1120"/>
                  </a:lnTo>
                  <a:lnTo>
                    <a:pt x="24293" y="9416"/>
                  </a:lnTo>
                  <a:lnTo>
                    <a:pt x="8966" y="24022"/>
                  </a:lnTo>
                  <a:lnTo>
                    <a:pt x="3241" y="32830"/>
                  </a:lnTo>
                  <a:lnTo>
                    <a:pt x="0" y="51976"/>
                  </a:lnTo>
                  <a:lnTo>
                    <a:pt x="773" y="61995"/>
                  </a:lnTo>
                  <a:lnTo>
                    <a:pt x="7872" y="79366"/>
                  </a:lnTo>
                  <a:lnTo>
                    <a:pt x="13040" y="87274"/>
                  </a:lnTo>
                  <a:lnTo>
                    <a:pt x="31261" y="99180"/>
                  </a:lnTo>
                  <a:lnTo>
                    <a:pt x="93725" y="126923"/>
                  </a:lnTo>
                  <a:lnTo>
                    <a:pt x="124491" y="152771"/>
                  </a:lnTo>
                  <a:lnTo>
                    <a:pt x="140424" y="179031"/>
                  </a:lnTo>
                  <a:lnTo>
                    <a:pt x="141183" y="188812"/>
                  </a:lnTo>
                  <a:lnTo>
                    <a:pt x="135787" y="209039"/>
                  </a:lnTo>
                  <a:lnTo>
                    <a:pt x="119595" y="234567"/>
                  </a:lnTo>
                  <a:lnTo>
                    <a:pt x="103575" y="246532"/>
                  </a:lnTo>
                  <a:lnTo>
                    <a:pt x="84757" y="254579"/>
                  </a:lnTo>
                  <a:lnTo>
                    <a:pt x="44434" y="2610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6466" y="834300"/>
              <a:ext cx="3242778" cy="159948"/>
            </a:xfrm>
            <a:custGeom>
              <a:avLst/>
              <a:gdLst/>
              <a:ahLst/>
              <a:cxnLst/>
              <a:rect l="0" t="0" r="0" b="0"/>
              <a:pathLst>
                <a:path w="3242778" h="159948">
                  <a:moveTo>
                    <a:pt x="3242777" y="50093"/>
                  </a:moveTo>
                  <a:lnTo>
                    <a:pt x="3200116" y="104208"/>
                  </a:lnTo>
                  <a:lnTo>
                    <a:pt x="3172479" y="139551"/>
                  </a:lnTo>
                  <a:lnTo>
                    <a:pt x="3145909" y="156278"/>
                  </a:lnTo>
                  <a:lnTo>
                    <a:pt x="3126025" y="158508"/>
                  </a:lnTo>
                  <a:lnTo>
                    <a:pt x="3105490" y="154430"/>
                  </a:lnTo>
                  <a:lnTo>
                    <a:pt x="3075367" y="138979"/>
                  </a:lnTo>
                  <a:lnTo>
                    <a:pt x="3013612" y="92069"/>
                  </a:lnTo>
                  <a:lnTo>
                    <a:pt x="2997036" y="79278"/>
                  </a:lnTo>
                  <a:lnTo>
                    <a:pt x="2947507" y="57720"/>
                  </a:lnTo>
                  <a:lnTo>
                    <a:pt x="2926712" y="56603"/>
                  </a:lnTo>
                  <a:lnTo>
                    <a:pt x="2863733" y="71722"/>
                  </a:lnTo>
                  <a:lnTo>
                    <a:pt x="2800579" y="95377"/>
                  </a:lnTo>
                  <a:lnTo>
                    <a:pt x="2737409" y="131480"/>
                  </a:lnTo>
                  <a:lnTo>
                    <a:pt x="2683597" y="151495"/>
                  </a:lnTo>
                  <a:lnTo>
                    <a:pt x="2644776" y="159947"/>
                  </a:lnTo>
                  <a:lnTo>
                    <a:pt x="2603638" y="154912"/>
                  </a:lnTo>
                  <a:lnTo>
                    <a:pt x="2547815" y="132843"/>
                  </a:lnTo>
                  <a:lnTo>
                    <a:pt x="2491728" y="100364"/>
                  </a:lnTo>
                  <a:lnTo>
                    <a:pt x="2434419" y="68559"/>
                  </a:lnTo>
                  <a:lnTo>
                    <a:pt x="2385072" y="49195"/>
                  </a:lnTo>
                  <a:lnTo>
                    <a:pt x="2333406" y="42418"/>
                  </a:lnTo>
                  <a:lnTo>
                    <a:pt x="2282222" y="41580"/>
                  </a:lnTo>
                  <a:lnTo>
                    <a:pt x="2219293" y="51185"/>
                  </a:lnTo>
                  <a:lnTo>
                    <a:pt x="2162063" y="64347"/>
                  </a:lnTo>
                  <a:lnTo>
                    <a:pt x="2100152" y="78212"/>
                  </a:lnTo>
                  <a:lnTo>
                    <a:pt x="2048944" y="87541"/>
                  </a:lnTo>
                  <a:lnTo>
                    <a:pt x="1996726" y="90825"/>
                  </a:lnTo>
                  <a:lnTo>
                    <a:pt x="1943040" y="91798"/>
                  </a:lnTo>
                  <a:lnTo>
                    <a:pt x="1886708" y="90916"/>
                  </a:lnTo>
                  <a:lnTo>
                    <a:pt x="1825096" y="80730"/>
                  </a:lnTo>
                  <a:lnTo>
                    <a:pt x="1791474" y="73069"/>
                  </a:lnTo>
                  <a:lnTo>
                    <a:pt x="1737185" y="47992"/>
                  </a:lnTo>
                  <a:lnTo>
                    <a:pt x="1688844" y="36473"/>
                  </a:lnTo>
                  <a:lnTo>
                    <a:pt x="1632503" y="23270"/>
                  </a:lnTo>
                  <a:lnTo>
                    <a:pt x="1583218" y="19919"/>
                  </a:lnTo>
                  <a:lnTo>
                    <a:pt x="1525851" y="20096"/>
                  </a:lnTo>
                  <a:lnTo>
                    <a:pt x="1473628" y="27037"/>
                  </a:lnTo>
                  <a:lnTo>
                    <a:pt x="1417116" y="39863"/>
                  </a:lnTo>
                  <a:lnTo>
                    <a:pt x="1361500" y="53662"/>
                  </a:lnTo>
                  <a:lnTo>
                    <a:pt x="1299908" y="67652"/>
                  </a:lnTo>
                  <a:lnTo>
                    <a:pt x="1248755" y="77003"/>
                  </a:lnTo>
                  <a:lnTo>
                    <a:pt x="1185307" y="77636"/>
                  </a:lnTo>
                  <a:lnTo>
                    <a:pt x="1140059" y="69952"/>
                  </a:lnTo>
                  <a:lnTo>
                    <a:pt x="1106817" y="62429"/>
                  </a:lnTo>
                  <a:lnTo>
                    <a:pt x="1047204" y="37449"/>
                  </a:lnTo>
                  <a:lnTo>
                    <a:pt x="1001004" y="20350"/>
                  </a:lnTo>
                  <a:lnTo>
                    <a:pt x="944681" y="6056"/>
                  </a:lnTo>
                  <a:lnTo>
                    <a:pt x="883539" y="0"/>
                  </a:lnTo>
                  <a:lnTo>
                    <a:pt x="826559" y="3795"/>
                  </a:lnTo>
                  <a:lnTo>
                    <a:pt x="769374" y="16728"/>
                  </a:lnTo>
                  <a:lnTo>
                    <a:pt x="721112" y="34098"/>
                  </a:lnTo>
                  <a:lnTo>
                    <a:pt x="669768" y="52893"/>
                  </a:lnTo>
                  <a:lnTo>
                    <a:pt x="617510" y="67560"/>
                  </a:lnTo>
                  <a:lnTo>
                    <a:pt x="566151" y="83865"/>
                  </a:lnTo>
                  <a:lnTo>
                    <a:pt x="503163" y="90559"/>
                  </a:lnTo>
                  <a:lnTo>
                    <a:pt x="452072" y="91719"/>
                  </a:lnTo>
                  <a:lnTo>
                    <a:pt x="393585" y="86522"/>
                  </a:lnTo>
                  <a:lnTo>
                    <a:pt x="342395" y="83114"/>
                  </a:lnTo>
                  <a:lnTo>
                    <a:pt x="288364" y="82104"/>
                  </a:lnTo>
                  <a:lnTo>
                    <a:pt x="235310" y="87394"/>
                  </a:lnTo>
                  <a:lnTo>
                    <a:pt x="182545" y="90781"/>
                  </a:lnTo>
                  <a:lnTo>
                    <a:pt x="126785" y="100331"/>
                  </a:lnTo>
                  <a:lnTo>
                    <a:pt x="64991" y="113483"/>
                  </a:lnTo>
                  <a:lnTo>
                    <a:pt x="27835" y="120738"/>
                  </a:lnTo>
                  <a:lnTo>
                    <a:pt x="0" y="1237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34862" y="1312841"/>
            <a:ext cx="1334009" cy="603346"/>
            <a:chOff x="834862" y="1312841"/>
            <a:chExt cx="1334009" cy="603346"/>
          </a:xfrm>
        </p:grpSpPr>
        <p:sp>
          <p:nvSpPr>
            <p:cNvPr id="21" name="Freeform 20"/>
            <p:cNvSpPr/>
            <p:nvPr/>
          </p:nvSpPr>
          <p:spPr>
            <a:xfrm>
              <a:off x="834862" y="1312841"/>
              <a:ext cx="246681" cy="389863"/>
            </a:xfrm>
            <a:custGeom>
              <a:avLst/>
              <a:gdLst/>
              <a:ahLst/>
              <a:cxnLst/>
              <a:rect l="0" t="0" r="0" b="0"/>
              <a:pathLst>
                <a:path w="246681" h="389863">
                  <a:moveTo>
                    <a:pt x="196930" y="76920"/>
                  </a:moveTo>
                  <a:lnTo>
                    <a:pt x="147432" y="18357"/>
                  </a:lnTo>
                  <a:lnTo>
                    <a:pt x="121043" y="2116"/>
                  </a:lnTo>
                  <a:lnTo>
                    <a:pt x="98082" y="0"/>
                  </a:lnTo>
                  <a:lnTo>
                    <a:pt x="50803" y="8174"/>
                  </a:lnTo>
                  <a:lnTo>
                    <a:pt x="23912" y="23276"/>
                  </a:lnTo>
                  <a:lnTo>
                    <a:pt x="11629" y="39040"/>
                  </a:lnTo>
                  <a:lnTo>
                    <a:pt x="3440" y="58915"/>
                  </a:lnTo>
                  <a:lnTo>
                    <a:pt x="0" y="95242"/>
                  </a:lnTo>
                  <a:lnTo>
                    <a:pt x="11799" y="150259"/>
                  </a:lnTo>
                  <a:lnTo>
                    <a:pt x="27303" y="176509"/>
                  </a:lnTo>
                  <a:lnTo>
                    <a:pt x="43162" y="188642"/>
                  </a:lnTo>
                  <a:lnTo>
                    <a:pt x="63078" y="196765"/>
                  </a:lnTo>
                  <a:lnTo>
                    <a:pt x="113992" y="201979"/>
                  </a:lnTo>
                  <a:lnTo>
                    <a:pt x="174657" y="211499"/>
                  </a:lnTo>
                  <a:lnTo>
                    <a:pt x="196390" y="217841"/>
                  </a:lnTo>
                  <a:lnTo>
                    <a:pt x="214627" y="230799"/>
                  </a:lnTo>
                  <a:lnTo>
                    <a:pt x="229362" y="248256"/>
                  </a:lnTo>
                  <a:lnTo>
                    <a:pt x="239810" y="267713"/>
                  </a:lnTo>
                  <a:lnTo>
                    <a:pt x="246680" y="303987"/>
                  </a:lnTo>
                  <a:lnTo>
                    <a:pt x="243126" y="338782"/>
                  </a:lnTo>
                  <a:lnTo>
                    <a:pt x="231500" y="357470"/>
                  </a:lnTo>
                  <a:lnTo>
                    <a:pt x="214634" y="372404"/>
                  </a:lnTo>
                  <a:lnTo>
                    <a:pt x="195440" y="382942"/>
                  </a:lnTo>
                  <a:lnTo>
                    <a:pt x="159314" y="389862"/>
                  </a:lnTo>
                  <a:lnTo>
                    <a:pt x="138878" y="385241"/>
                  </a:lnTo>
                  <a:lnTo>
                    <a:pt x="123166" y="375389"/>
                  </a:lnTo>
                  <a:lnTo>
                    <a:pt x="102174" y="350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73602" y="1600331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8" y="90659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179191" y="150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52891" y="1542466"/>
              <a:ext cx="147400" cy="142676"/>
            </a:xfrm>
            <a:custGeom>
              <a:avLst/>
              <a:gdLst/>
              <a:ahLst/>
              <a:cxnLst/>
              <a:rect l="0" t="0" r="0" b="0"/>
              <a:pathLst>
                <a:path w="147400" h="142676">
                  <a:moveTo>
                    <a:pt x="0" y="57865"/>
                  </a:moveTo>
                  <a:lnTo>
                    <a:pt x="16788" y="112910"/>
                  </a:lnTo>
                  <a:lnTo>
                    <a:pt x="19160" y="137702"/>
                  </a:lnTo>
                  <a:lnTo>
                    <a:pt x="20962" y="142675"/>
                  </a:lnTo>
                  <a:lnTo>
                    <a:pt x="23333" y="142481"/>
                  </a:lnTo>
                  <a:lnTo>
                    <a:pt x="26084" y="138842"/>
                  </a:lnTo>
                  <a:lnTo>
                    <a:pt x="26021" y="125440"/>
                  </a:lnTo>
                  <a:lnTo>
                    <a:pt x="22037" y="82652"/>
                  </a:lnTo>
                  <a:lnTo>
                    <a:pt x="26936" y="42853"/>
                  </a:lnTo>
                  <a:lnTo>
                    <a:pt x="35758" y="21557"/>
                  </a:lnTo>
                  <a:lnTo>
                    <a:pt x="41386" y="12603"/>
                  </a:lnTo>
                  <a:lnTo>
                    <a:pt x="49818" y="6633"/>
                  </a:lnTo>
                  <a:lnTo>
                    <a:pt x="71664" y="0"/>
                  </a:lnTo>
                  <a:lnTo>
                    <a:pt x="81701" y="571"/>
                  </a:lnTo>
                  <a:lnTo>
                    <a:pt x="99092" y="7445"/>
                  </a:lnTo>
                  <a:lnTo>
                    <a:pt x="111501" y="21418"/>
                  </a:lnTo>
                  <a:lnTo>
                    <a:pt x="138859" y="77545"/>
                  </a:lnTo>
                  <a:lnTo>
                    <a:pt x="145712" y="122627"/>
                  </a:lnTo>
                  <a:lnTo>
                    <a:pt x="147399" y="1420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27963" y="1531245"/>
              <a:ext cx="138844" cy="384942"/>
            </a:xfrm>
            <a:custGeom>
              <a:avLst/>
              <a:gdLst/>
              <a:ahLst/>
              <a:cxnLst/>
              <a:rect l="0" t="0" r="0" b="0"/>
              <a:pathLst>
                <a:path w="138844" h="384942">
                  <a:moveTo>
                    <a:pt x="98669" y="79615"/>
                  </a:moveTo>
                  <a:lnTo>
                    <a:pt x="104258" y="62847"/>
                  </a:lnTo>
                  <a:lnTo>
                    <a:pt x="103882" y="45256"/>
                  </a:lnTo>
                  <a:lnTo>
                    <a:pt x="98646" y="26910"/>
                  </a:lnTo>
                  <a:lnTo>
                    <a:pt x="88520" y="10957"/>
                  </a:lnTo>
                  <a:lnTo>
                    <a:pt x="80205" y="5767"/>
                  </a:lnTo>
                  <a:lnTo>
                    <a:pt x="58487" y="0"/>
                  </a:lnTo>
                  <a:lnTo>
                    <a:pt x="48484" y="802"/>
                  </a:lnTo>
                  <a:lnTo>
                    <a:pt x="31131" y="7932"/>
                  </a:lnTo>
                  <a:lnTo>
                    <a:pt x="18739" y="22019"/>
                  </a:lnTo>
                  <a:lnTo>
                    <a:pt x="1252" y="59659"/>
                  </a:lnTo>
                  <a:lnTo>
                    <a:pt x="0" y="83224"/>
                  </a:lnTo>
                  <a:lnTo>
                    <a:pt x="8729" y="130890"/>
                  </a:lnTo>
                  <a:lnTo>
                    <a:pt x="14142" y="139535"/>
                  </a:lnTo>
                  <a:lnTo>
                    <a:pt x="29516" y="152259"/>
                  </a:lnTo>
                  <a:lnTo>
                    <a:pt x="38529" y="154951"/>
                  </a:lnTo>
                  <a:lnTo>
                    <a:pt x="57902" y="154821"/>
                  </a:lnTo>
                  <a:lnTo>
                    <a:pt x="65642" y="150809"/>
                  </a:lnTo>
                  <a:lnTo>
                    <a:pt x="77361" y="136993"/>
                  </a:lnTo>
                  <a:lnTo>
                    <a:pt x="90536" y="109484"/>
                  </a:lnTo>
                  <a:lnTo>
                    <a:pt x="94416" y="107716"/>
                  </a:lnTo>
                  <a:lnTo>
                    <a:pt x="98173" y="111217"/>
                  </a:lnTo>
                  <a:lnTo>
                    <a:pt x="101848" y="118231"/>
                  </a:lnTo>
                  <a:lnTo>
                    <a:pt x="111349" y="173102"/>
                  </a:lnTo>
                  <a:lnTo>
                    <a:pt x="119792" y="234082"/>
                  </a:lnTo>
                  <a:lnTo>
                    <a:pt x="134235" y="289729"/>
                  </a:lnTo>
                  <a:lnTo>
                    <a:pt x="138843" y="327224"/>
                  </a:lnTo>
                  <a:lnTo>
                    <a:pt x="133681" y="347981"/>
                  </a:lnTo>
                  <a:lnTo>
                    <a:pt x="129029" y="356791"/>
                  </a:lnTo>
                  <a:lnTo>
                    <a:pt x="111382" y="369700"/>
                  </a:lnTo>
                  <a:lnTo>
                    <a:pt x="87942" y="378167"/>
                  </a:lnTo>
                  <a:lnTo>
                    <a:pt x="41004" y="383603"/>
                  </a:lnTo>
                  <a:lnTo>
                    <a:pt x="14441" y="3849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92924" y="1579274"/>
              <a:ext cx="123221" cy="151647"/>
            </a:xfrm>
            <a:custGeom>
              <a:avLst/>
              <a:gdLst/>
              <a:ahLst/>
              <a:cxnLst/>
              <a:rect l="0" t="0" r="0" b="0"/>
              <a:pathLst>
                <a:path w="123221" h="151647">
                  <a:moveTo>
                    <a:pt x="17936" y="31586"/>
                  </a:moveTo>
                  <a:lnTo>
                    <a:pt x="6757" y="42764"/>
                  </a:lnTo>
                  <a:lnTo>
                    <a:pt x="1269" y="60730"/>
                  </a:lnTo>
                  <a:lnTo>
                    <a:pt x="0" y="83143"/>
                  </a:lnTo>
                  <a:lnTo>
                    <a:pt x="7032" y="115492"/>
                  </a:lnTo>
                  <a:lnTo>
                    <a:pt x="17379" y="136728"/>
                  </a:lnTo>
                  <a:lnTo>
                    <a:pt x="25753" y="143794"/>
                  </a:lnTo>
                  <a:lnTo>
                    <a:pt x="47537" y="151646"/>
                  </a:lnTo>
                  <a:lnTo>
                    <a:pt x="57557" y="151400"/>
                  </a:lnTo>
                  <a:lnTo>
                    <a:pt x="74930" y="144888"/>
                  </a:lnTo>
                  <a:lnTo>
                    <a:pt x="97863" y="128068"/>
                  </a:lnTo>
                  <a:lnTo>
                    <a:pt x="113888" y="102677"/>
                  </a:lnTo>
                  <a:lnTo>
                    <a:pt x="121377" y="54251"/>
                  </a:lnTo>
                  <a:lnTo>
                    <a:pt x="1232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60454" y="1389761"/>
              <a:ext cx="8334" cy="294799"/>
            </a:xfrm>
            <a:custGeom>
              <a:avLst/>
              <a:gdLst/>
              <a:ahLst/>
              <a:cxnLst/>
              <a:rect l="0" t="0" r="0" b="0"/>
              <a:pathLst>
                <a:path w="8334" h="294799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5786"/>
                  </a:lnTo>
                  <a:lnTo>
                    <a:pt x="8070" y="195625"/>
                  </a:lnTo>
                  <a:lnTo>
                    <a:pt x="8281" y="252505"/>
                  </a:lnTo>
                  <a:lnTo>
                    <a:pt x="8333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49042" y="1557939"/>
              <a:ext cx="161902" cy="150130"/>
            </a:xfrm>
            <a:custGeom>
              <a:avLst/>
              <a:gdLst/>
              <a:ahLst/>
              <a:cxnLst/>
              <a:rect l="0" t="0" r="0" b="0"/>
              <a:pathLst>
                <a:path w="161902" h="150130">
                  <a:moveTo>
                    <a:pt x="88201" y="52921"/>
                  </a:moveTo>
                  <a:lnTo>
                    <a:pt x="88201" y="30564"/>
                  </a:lnTo>
                  <a:lnTo>
                    <a:pt x="81962" y="13349"/>
                  </a:lnTo>
                  <a:lnTo>
                    <a:pt x="77023" y="5482"/>
                  </a:lnTo>
                  <a:lnTo>
                    <a:pt x="70220" y="1408"/>
                  </a:lnTo>
                  <a:lnTo>
                    <a:pt x="53303" y="0"/>
                  </a:lnTo>
                  <a:lnTo>
                    <a:pt x="37206" y="6394"/>
                  </a:lnTo>
                  <a:lnTo>
                    <a:pt x="29638" y="11374"/>
                  </a:lnTo>
                  <a:lnTo>
                    <a:pt x="18109" y="26267"/>
                  </a:lnTo>
                  <a:lnTo>
                    <a:pt x="1176" y="64423"/>
                  </a:lnTo>
                  <a:lnTo>
                    <a:pt x="0" y="84939"/>
                  </a:lnTo>
                  <a:lnTo>
                    <a:pt x="8778" y="126706"/>
                  </a:lnTo>
                  <a:lnTo>
                    <a:pt x="14195" y="134866"/>
                  </a:lnTo>
                  <a:lnTo>
                    <a:pt x="29573" y="147053"/>
                  </a:lnTo>
                  <a:lnTo>
                    <a:pt x="48106" y="150129"/>
                  </a:lnTo>
                  <a:lnTo>
                    <a:pt x="57962" y="149312"/>
                  </a:lnTo>
                  <a:lnTo>
                    <a:pt x="75151" y="139045"/>
                  </a:lnTo>
                  <a:lnTo>
                    <a:pt x="83011" y="131394"/>
                  </a:lnTo>
                  <a:lnTo>
                    <a:pt x="91743" y="110414"/>
                  </a:lnTo>
                  <a:lnTo>
                    <a:pt x="94072" y="98269"/>
                  </a:lnTo>
                  <a:lnTo>
                    <a:pt x="97964" y="92512"/>
                  </a:lnTo>
                  <a:lnTo>
                    <a:pt x="102899" y="91013"/>
                  </a:lnTo>
                  <a:lnTo>
                    <a:pt x="115790" y="95587"/>
                  </a:lnTo>
                  <a:lnTo>
                    <a:pt x="140439" y="107806"/>
                  </a:lnTo>
                  <a:lnTo>
                    <a:pt x="146423" y="108229"/>
                  </a:lnTo>
                  <a:lnTo>
                    <a:pt x="161901" y="1055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33976" y="1473989"/>
              <a:ext cx="134895" cy="203628"/>
            </a:xfrm>
            <a:custGeom>
              <a:avLst/>
              <a:gdLst/>
              <a:ahLst/>
              <a:cxnLst/>
              <a:rect l="0" t="0" r="0" b="0"/>
              <a:pathLst>
                <a:path w="134895" h="203628">
                  <a:moveTo>
                    <a:pt x="8552" y="115814"/>
                  </a:moveTo>
                  <a:lnTo>
                    <a:pt x="11672" y="158505"/>
                  </a:lnTo>
                  <a:lnTo>
                    <a:pt x="24171" y="203627"/>
                  </a:lnTo>
                  <a:lnTo>
                    <a:pt x="4693" y="146307"/>
                  </a:lnTo>
                  <a:lnTo>
                    <a:pt x="0" y="109901"/>
                  </a:lnTo>
                  <a:lnTo>
                    <a:pt x="4198" y="75067"/>
                  </a:lnTo>
                  <a:lnTo>
                    <a:pt x="12856" y="56370"/>
                  </a:lnTo>
                  <a:lnTo>
                    <a:pt x="18440" y="48109"/>
                  </a:lnTo>
                  <a:lnTo>
                    <a:pt x="34004" y="35810"/>
                  </a:lnTo>
                  <a:lnTo>
                    <a:pt x="96286" y="10900"/>
                  </a:lnTo>
                  <a:lnTo>
                    <a:pt x="1348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" name="Straight Connector 30"/>
          <p:cNvCxnSpPr/>
          <p:nvPr/>
        </p:nvCxnSpPr>
        <p:spPr>
          <a:xfrm>
            <a:off x="758051" y="1947772"/>
            <a:ext cx="624339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663709" y="1200248"/>
            <a:ext cx="0" cy="470525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4916808" y="1181100"/>
            <a:ext cx="0" cy="47117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678112" y="2179399"/>
            <a:ext cx="1217018" cy="418020"/>
            <a:chOff x="678112" y="2179399"/>
            <a:chExt cx="1217018" cy="418020"/>
          </a:xfrm>
        </p:grpSpPr>
        <p:sp>
          <p:nvSpPr>
            <p:cNvPr id="34" name="Freeform 33"/>
            <p:cNvSpPr/>
            <p:nvPr/>
          </p:nvSpPr>
          <p:spPr>
            <a:xfrm>
              <a:off x="678112" y="2245414"/>
              <a:ext cx="234975" cy="347639"/>
            </a:xfrm>
            <a:custGeom>
              <a:avLst/>
              <a:gdLst/>
              <a:ahLst/>
              <a:cxnLst/>
              <a:rect l="0" t="0" r="0" b="0"/>
              <a:pathLst>
                <a:path w="234975" h="347639">
                  <a:moveTo>
                    <a:pt x="164167" y="70855"/>
                  </a:moveTo>
                  <a:lnTo>
                    <a:pt x="164167" y="48498"/>
                  </a:lnTo>
                  <a:lnTo>
                    <a:pt x="157928" y="31283"/>
                  </a:lnTo>
                  <a:lnTo>
                    <a:pt x="152989" y="23417"/>
                  </a:lnTo>
                  <a:lnTo>
                    <a:pt x="138142" y="11557"/>
                  </a:lnTo>
                  <a:lnTo>
                    <a:pt x="118675" y="3556"/>
                  </a:lnTo>
                  <a:lnTo>
                    <a:pt x="94426" y="0"/>
                  </a:lnTo>
                  <a:lnTo>
                    <a:pt x="74289" y="4659"/>
                  </a:lnTo>
                  <a:lnTo>
                    <a:pt x="19392" y="39928"/>
                  </a:lnTo>
                  <a:lnTo>
                    <a:pt x="11498" y="46728"/>
                  </a:lnTo>
                  <a:lnTo>
                    <a:pt x="2728" y="66761"/>
                  </a:lnTo>
                  <a:lnTo>
                    <a:pt x="0" y="90092"/>
                  </a:lnTo>
                  <a:lnTo>
                    <a:pt x="2687" y="112160"/>
                  </a:lnTo>
                  <a:lnTo>
                    <a:pt x="10900" y="130547"/>
                  </a:lnTo>
                  <a:lnTo>
                    <a:pt x="16365" y="138726"/>
                  </a:lnTo>
                  <a:lnTo>
                    <a:pt x="31797" y="150933"/>
                  </a:lnTo>
                  <a:lnTo>
                    <a:pt x="51524" y="159088"/>
                  </a:lnTo>
                  <a:lnTo>
                    <a:pt x="102316" y="164323"/>
                  </a:lnTo>
                  <a:lnTo>
                    <a:pt x="151820" y="170946"/>
                  </a:lnTo>
                  <a:lnTo>
                    <a:pt x="194224" y="191925"/>
                  </a:lnTo>
                  <a:lnTo>
                    <a:pt x="211061" y="204993"/>
                  </a:lnTo>
                  <a:lnTo>
                    <a:pt x="228105" y="231092"/>
                  </a:lnTo>
                  <a:lnTo>
                    <a:pt x="234974" y="266641"/>
                  </a:lnTo>
                  <a:lnTo>
                    <a:pt x="230342" y="290063"/>
                  </a:lnTo>
                  <a:lnTo>
                    <a:pt x="214580" y="319859"/>
                  </a:lnTo>
                  <a:lnTo>
                    <a:pt x="200611" y="334772"/>
                  </a:lnTo>
                  <a:lnTo>
                    <a:pt x="182704" y="345299"/>
                  </a:lnTo>
                  <a:lnTo>
                    <a:pt x="159928" y="347638"/>
                  </a:lnTo>
                  <a:lnTo>
                    <a:pt x="136547" y="343608"/>
                  </a:lnTo>
                  <a:lnTo>
                    <a:pt x="100996" y="323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021697" y="2432082"/>
              <a:ext cx="10096" cy="147400"/>
            </a:xfrm>
            <a:custGeom>
              <a:avLst/>
              <a:gdLst/>
              <a:ahLst/>
              <a:cxnLst/>
              <a:rect l="0" t="0" r="0" b="0"/>
              <a:pathLst>
                <a:path w="10096" h="147400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1009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010735" y="230574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26371" y="2354470"/>
              <a:ext cx="162372" cy="235541"/>
            </a:xfrm>
            <a:custGeom>
              <a:avLst/>
              <a:gdLst/>
              <a:ahLst/>
              <a:cxnLst/>
              <a:rect l="0" t="0" r="0" b="0"/>
              <a:pathLst>
                <a:path w="162372" h="235541">
                  <a:moveTo>
                    <a:pt x="137048" y="24970"/>
                  </a:moveTo>
                  <a:lnTo>
                    <a:pt x="93086" y="1251"/>
                  </a:lnTo>
                  <a:lnTo>
                    <a:pt x="73056" y="0"/>
                  </a:lnTo>
                  <a:lnTo>
                    <a:pt x="31601" y="8729"/>
                  </a:lnTo>
                  <a:lnTo>
                    <a:pt x="13754" y="21261"/>
                  </a:lnTo>
                  <a:lnTo>
                    <a:pt x="5719" y="29517"/>
                  </a:lnTo>
                  <a:lnTo>
                    <a:pt x="1532" y="39699"/>
                  </a:lnTo>
                  <a:lnTo>
                    <a:pt x="0" y="63492"/>
                  </a:lnTo>
                  <a:lnTo>
                    <a:pt x="3569" y="74048"/>
                  </a:lnTo>
                  <a:lnTo>
                    <a:pt x="16893" y="92016"/>
                  </a:lnTo>
                  <a:lnTo>
                    <a:pt x="37632" y="101562"/>
                  </a:lnTo>
                  <a:lnTo>
                    <a:pt x="94321" y="116598"/>
                  </a:lnTo>
                  <a:lnTo>
                    <a:pt x="147496" y="139404"/>
                  </a:lnTo>
                  <a:lnTo>
                    <a:pt x="154542" y="148053"/>
                  </a:lnTo>
                  <a:lnTo>
                    <a:pt x="162371" y="170141"/>
                  </a:lnTo>
                  <a:lnTo>
                    <a:pt x="161189" y="203294"/>
                  </a:lnTo>
                  <a:lnTo>
                    <a:pt x="156651" y="211703"/>
                  </a:lnTo>
                  <a:lnTo>
                    <a:pt x="142251" y="224166"/>
                  </a:lnTo>
                  <a:lnTo>
                    <a:pt x="121033" y="230485"/>
                  </a:lnTo>
                  <a:lnTo>
                    <a:pt x="60287" y="234874"/>
                  </a:lnTo>
                  <a:lnTo>
                    <a:pt x="42292" y="235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79361" y="2179399"/>
              <a:ext cx="31458" cy="379027"/>
            </a:xfrm>
            <a:custGeom>
              <a:avLst/>
              <a:gdLst/>
              <a:ahLst/>
              <a:cxnLst/>
              <a:rect l="0" t="0" r="0" b="0"/>
              <a:pathLst>
                <a:path w="31458" h="379027">
                  <a:moveTo>
                    <a:pt x="10400" y="0"/>
                  </a:moveTo>
                  <a:lnTo>
                    <a:pt x="3165" y="27556"/>
                  </a:lnTo>
                  <a:lnTo>
                    <a:pt x="522" y="83778"/>
                  </a:lnTo>
                  <a:lnTo>
                    <a:pt x="0" y="145880"/>
                  </a:lnTo>
                  <a:lnTo>
                    <a:pt x="7133" y="200001"/>
                  </a:lnTo>
                  <a:lnTo>
                    <a:pt x="12874" y="261471"/>
                  </a:lnTo>
                  <a:lnTo>
                    <a:pt x="24927" y="313431"/>
                  </a:lnTo>
                  <a:lnTo>
                    <a:pt x="30597" y="367153"/>
                  </a:lnTo>
                  <a:lnTo>
                    <a:pt x="314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284476" y="2295212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49460" y="17958"/>
                  </a:lnTo>
                  <a:lnTo>
                    <a:pt x="95028" y="35149"/>
                  </a:lnTo>
                  <a:lnTo>
                    <a:pt x="33817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17942" y="2372037"/>
              <a:ext cx="172347" cy="225382"/>
            </a:xfrm>
            <a:custGeom>
              <a:avLst/>
              <a:gdLst/>
              <a:ahLst/>
              <a:cxnLst/>
              <a:rect l="0" t="0" r="0" b="0"/>
              <a:pathLst>
                <a:path w="172347" h="225382">
                  <a:moveTo>
                    <a:pt x="19218" y="91631"/>
                  </a:moveTo>
                  <a:lnTo>
                    <a:pt x="68770" y="106285"/>
                  </a:lnTo>
                  <a:lnTo>
                    <a:pt x="102530" y="105202"/>
                  </a:lnTo>
                  <a:lnTo>
                    <a:pt x="134760" y="97472"/>
                  </a:lnTo>
                  <a:lnTo>
                    <a:pt x="160948" y="82183"/>
                  </a:lnTo>
                  <a:lnTo>
                    <a:pt x="166347" y="73634"/>
                  </a:lnTo>
                  <a:lnTo>
                    <a:pt x="172346" y="51657"/>
                  </a:lnTo>
                  <a:lnTo>
                    <a:pt x="171607" y="41585"/>
                  </a:lnTo>
                  <a:lnTo>
                    <a:pt x="164545" y="24155"/>
                  </a:lnTo>
                  <a:lnTo>
                    <a:pt x="150488" y="11729"/>
                  </a:lnTo>
                  <a:lnTo>
                    <a:pt x="131373" y="3476"/>
                  </a:lnTo>
                  <a:lnTo>
                    <a:pt x="95473" y="0"/>
                  </a:lnTo>
                  <a:lnTo>
                    <a:pt x="72996" y="3333"/>
                  </a:lnTo>
                  <a:lnTo>
                    <a:pt x="54428" y="11833"/>
                  </a:lnTo>
                  <a:lnTo>
                    <a:pt x="23444" y="36354"/>
                  </a:lnTo>
                  <a:lnTo>
                    <a:pt x="7472" y="62384"/>
                  </a:lnTo>
                  <a:lnTo>
                    <a:pt x="0" y="111027"/>
                  </a:lnTo>
                  <a:lnTo>
                    <a:pt x="1644" y="162576"/>
                  </a:lnTo>
                  <a:lnTo>
                    <a:pt x="7898" y="183993"/>
                  </a:lnTo>
                  <a:lnTo>
                    <a:pt x="18476" y="201311"/>
                  </a:lnTo>
                  <a:lnTo>
                    <a:pt x="34096" y="213687"/>
                  </a:lnTo>
                  <a:lnTo>
                    <a:pt x="53907" y="221917"/>
                  </a:lnTo>
                  <a:lnTo>
                    <a:pt x="90198" y="225381"/>
                  </a:lnTo>
                  <a:lnTo>
                    <a:pt x="131375" y="219783"/>
                  </a:lnTo>
                  <a:lnTo>
                    <a:pt x="156089" y="217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58259" y="2347854"/>
              <a:ext cx="136871" cy="244713"/>
            </a:xfrm>
            <a:custGeom>
              <a:avLst/>
              <a:gdLst/>
              <a:ahLst/>
              <a:cxnLst/>
              <a:rect l="0" t="0" r="0" b="0"/>
              <a:pathLst>
                <a:path w="136871" h="244713">
                  <a:moveTo>
                    <a:pt x="0" y="115814"/>
                  </a:moveTo>
                  <a:lnTo>
                    <a:pt x="3119" y="158506"/>
                  </a:lnTo>
                  <a:lnTo>
                    <a:pt x="25193" y="217882"/>
                  </a:lnTo>
                  <a:lnTo>
                    <a:pt x="35410" y="244712"/>
                  </a:lnTo>
                  <a:lnTo>
                    <a:pt x="20459" y="190010"/>
                  </a:lnTo>
                  <a:lnTo>
                    <a:pt x="13471" y="151836"/>
                  </a:lnTo>
                  <a:lnTo>
                    <a:pt x="11109" y="92124"/>
                  </a:lnTo>
                  <a:lnTo>
                    <a:pt x="17026" y="69800"/>
                  </a:lnTo>
                  <a:lnTo>
                    <a:pt x="28624" y="52080"/>
                  </a:lnTo>
                  <a:lnTo>
                    <a:pt x="45477" y="36405"/>
                  </a:lnTo>
                  <a:lnTo>
                    <a:pt x="103532" y="1162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861024" y="1168663"/>
            <a:ext cx="4193070" cy="810695"/>
            <a:chOff x="2861024" y="1168663"/>
            <a:chExt cx="4193070" cy="810695"/>
          </a:xfrm>
        </p:grpSpPr>
        <p:sp>
          <p:nvSpPr>
            <p:cNvPr id="43" name="Freeform 42"/>
            <p:cNvSpPr/>
            <p:nvPr/>
          </p:nvSpPr>
          <p:spPr>
            <a:xfrm>
              <a:off x="2861024" y="1244259"/>
              <a:ext cx="184790" cy="246084"/>
            </a:xfrm>
            <a:custGeom>
              <a:avLst/>
              <a:gdLst/>
              <a:ahLst/>
              <a:cxnLst/>
              <a:rect l="0" t="0" r="0" b="0"/>
              <a:pathLst>
                <a:path w="184790" h="246084">
                  <a:moveTo>
                    <a:pt x="139597" y="19160"/>
                  </a:moveTo>
                  <a:lnTo>
                    <a:pt x="83383" y="2372"/>
                  </a:lnTo>
                  <a:lnTo>
                    <a:pt x="54172" y="0"/>
                  </a:lnTo>
                  <a:lnTo>
                    <a:pt x="31051" y="5186"/>
                  </a:lnTo>
                  <a:lnTo>
                    <a:pt x="21609" y="9844"/>
                  </a:lnTo>
                  <a:lnTo>
                    <a:pt x="8000" y="27498"/>
                  </a:lnTo>
                  <a:lnTo>
                    <a:pt x="2732" y="38757"/>
                  </a:lnTo>
                  <a:lnTo>
                    <a:pt x="0" y="60625"/>
                  </a:lnTo>
                  <a:lnTo>
                    <a:pt x="3855" y="80873"/>
                  </a:lnTo>
                  <a:lnTo>
                    <a:pt x="13367" y="97671"/>
                  </a:lnTo>
                  <a:lnTo>
                    <a:pt x="28513" y="109816"/>
                  </a:lnTo>
                  <a:lnTo>
                    <a:pt x="48112" y="117943"/>
                  </a:lnTo>
                  <a:lnTo>
                    <a:pt x="106825" y="129178"/>
                  </a:lnTo>
                  <a:lnTo>
                    <a:pt x="148722" y="143404"/>
                  </a:lnTo>
                  <a:lnTo>
                    <a:pt x="165490" y="154708"/>
                  </a:lnTo>
                  <a:lnTo>
                    <a:pt x="177621" y="170651"/>
                  </a:lnTo>
                  <a:lnTo>
                    <a:pt x="182494" y="179815"/>
                  </a:lnTo>
                  <a:lnTo>
                    <a:pt x="184789" y="199357"/>
                  </a:lnTo>
                  <a:lnTo>
                    <a:pt x="183763" y="209481"/>
                  </a:lnTo>
                  <a:lnTo>
                    <a:pt x="173264" y="226970"/>
                  </a:lnTo>
                  <a:lnTo>
                    <a:pt x="165551" y="234909"/>
                  </a:lnTo>
                  <a:lnTo>
                    <a:pt x="144503" y="243730"/>
                  </a:lnTo>
                  <a:lnTo>
                    <a:pt x="132339" y="246083"/>
                  </a:lnTo>
                  <a:lnTo>
                    <a:pt x="109466" y="242457"/>
                  </a:lnTo>
                  <a:lnTo>
                    <a:pt x="54327" y="214181"/>
                  </a:lnTo>
                  <a:lnTo>
                    <a:pt x="44841" y="2086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148020" y="1389761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48020" y="131606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42777" y="1389963"/>
              <a:ext cx="126343" cy="115613"/>
            </a:xfrm>
            <a:custGeom>
              <a:avLst/>
              <a:gdLst/>
              <a:ahLst/>
              <a:cxnLst/>
              <a:rect l="0" t="0" r="0" b="0"/>
              <a:pathLst>
                <a:path w="126343" h="115613">
                  <a:moveTo>
                    <a:pt x="0" y="41912"/>
                  </a:moveTo>
                  <a:lnTo>
                    <a:pt x="9553" y="104387"/>
                  </a:lnTo>
                  <a:lnTo>
                    <a:pt x="21924" y="48151"/>
                  </a:lnTo>
                  <a:lnTo>
                    <a:pt x="29631" y="24798"/>
                  </a:lnTo>
                  <a:lnTo>
                    <a:pt x="40855" y="6620"/>
                  </a:lnTo>
                  <a:lnTo>
                    <a:pt x="49464" y="2006"/>
                  </a:lnTo>
                  <a:lnTo>
                    <a:pt x="71507" y="0"/>
                  </a:lnTo>
                  <a:lnTo>
                    <a:pt x="81596" y="3442"/>
                  </a:lnTo>
                  <a:lnTo>
                    <a:pt x="99046" y="16626"/>
                  </a:lnTo>
                  <a:lnTo>
                    <a:pt x="116434" y="43779"/>
                  </a:lnTo>
                  <a:lnTo>
                    <a:pt x="125037" y="96895"/>
                  </a:lnTo>
                  <a:lnTo>
                    <a:pt x="126342" y="115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21761" y="1389564"/>
              <a:ext cx="100535" cy="273939"/>
            </a:xfrm>
            <a:custGeom>
              <a:avLst/>
              <a:gdLst/>
              <a:ahLst/>
              <a:cxnLst/>
              <a:rect l="0" t="0" r="0" b="0"/>
              <a:pathLst>
                <a:path w="100535" h="273939">
                  <a:moveTo>
                    <a:pt x="94757" y="84425"/>
                  </a:moveTo>
                  <a:lnTo>
                    <a:pt x="91637" y="41734"/>
                  </a:lnTo>
                  <a:lnTo>
                    <a:pt x="85181" y="22167"/>
                  </a:lnTo>
                  <a:lnTo>
                    <a:pt x="74513" y="5672"/>
                  </a:lnTo>
                  <a:lnTo>
                    <a:pt x="67223" y="1508"/>
                  </a:lnTo>
                  <a:lnTo>
                    <a:pt x="49764" y="0"/>
                  </a:lnTo>
                  <a:lnTo>
                    <a:pt x="33426" y="6349"/>
                  </a:lnTo>
                  <a:lnTo>
                    <a:pt x="25793" y="11317"/>
                  </a:lnTo>
                  <a:lnTo>
                    <a:pt x="14194" y="26196"/>
                  </a:lnTo>
                  <a:lnTo>
                    <a:pt x="9462" y="35078"/>
                  </a:lnTo>
                  <a:lnTo>
                    <a:pt x="7325" y="57424"/>
                  </a:lnTo>
                  <a:lnTo>
                    <a:pt x="11444" y="81783"/>
                  </a:lnTo>
                  <a:lnTo>
                    <a:pt x="21074" y="104308"/>
                  </a:lnTo>
                  <a:lnTo>
                    <a:pt x="29257" y="110548"/>
                  </a:lnTo>
                  <a:lnTo>
                    <a:pt x="50828" y="114363"/>
                  </a:lnTo>
                  <a:lnTo>
                    <a:pt x="60792" y="111403"/>
                  </a:lnTo>
                  <a:lnTo>
                    <a:pt x="78102" y="98755"/>
                  </a:lnTo>
                  <a:lnTo>
                    <a:pt x="83653" y="98658"/>
                  </a:lnTo>
                  <a:lnTo>
                    <a:pt x="87354" y="103272"/>
                  </a:lnTo>
                  <a:lnTo>
                    <a:pt x="92563" y="132124"/>
                  </a:lnTo>
                  <a:lnTo>
                    <a:pt x="100534" y="189059"/>
                  </a:lnTo>
                  <a:lnTo>
                    <a:pt x="90159" y="242267"/>
                  </a:lnTo>
                  <a:lnTo>
                    <a:pt x="84673" y="250484"/>
                  </a:lnTo>
                  <a:lnTo>
                    <a:pt x="69218" y="262734"/>
                  </a:lnTo>
                  <a:lnTo>
                    <a:pt x="35197" y="270619"/>
                  </a:lnTo>
                  <a:lnTo>
                    <a:pt x="0" y="2739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69160" y="1442404"/>
              <a:ext cx="105286" cy="116284"/>
            </a:xfrm>
            <a:custGeom>
              <a:avLst/>
              <a:gdLst/>
              <a:ahLst/>
              <a:cxnLst/>
              <a:rect l="0" t="0" r="0" b="0"/>
              <a:pathLst>
                <a:path w="105286" h="116284">
                  <a:moveTo>
                    <a:pt x="0" y="0"/>
                  </a:moveTo>
                  <a:lnTo>
                    <a:pt x="0" y="58617"/>
                  </a:lnTo>
                  <a:lnTo>
                    <a:pt x="5590" y="93407"/>
                  </a:lnTo>
                  <a:lnTo>
                    <a:pt x="10745" y="102045"/>
                  </a:lnTo>
                  <a:lnTo>
                    <a:pt x="25833" y="114764"/>
                  </a:lnTo>
                  <a:lnTo>
                    <a:pt x="34770" y="116283"/>
                  </a:lnTo>
                  <a:lnTo>
                    <a:pt x="54058" y="111733"/>
                  </a:lnTo>
                  <a:lnTo>
                    <a:pt x="71209" y="98792"/>
                  </a:lnTo>
                  <a:lnTo>
                    <a:pt x="85461" y="80172"/>
                  </a:lnTo>
                  <a:lnTo>
                    <a:pt x="98892" y="4455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58673" y="1252891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3293" y="28726"/>
                  </a:lnTo>
                  <a:lnTo>
                    <a:pt x="651" y="92112"/>
                  </a:lnTo>
                  <a:lnTo>
                    <a:pt x="128" y="150386"/>
                  </a:lnTo>
                  <a:lnTo>
                    <a:pt x="25" y="21185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39698" y="1411570"/>
              <a:ext cx="140075" cy="139897"/>
            </a:xfrm>
            <a:custGeom>
              <a:avLst/>
              <a:gdLst/>
              <a:ahLst/>
              <a:cxnLst/>
              <a:rect l="0" t="0" r="0" b="0"/>
              <a:pathLst>
                <a:path w="140075" h="139897">
                  <a:moveTo>
                    <a:pt x="87431" y="51891"/>
                  </a:moveTo>
                  <a:lnTo>
                    <a:pt x="67188" y="7928"/>
                  </a:lnTo>
                  <a:lnTo>
                    <a:pt x="59898" y="2695"/>
                  </a:lnTo>
                  <a:lnTo>
                    <a:pt x="51528" y="376"/>
                  </a:lnTo>
                  <a:lnTo>
                    <a:pt x="42439" y="0"/>
                  </a:lnTo>
                  <a:lnTo>
                    <a:pt x="34039" y="3259"/>
                  </a:lnTo>
                  <a:lnTo>
                    <a:pt x="18468" y="16239"/>
                  </a:lnTo>
                  <a:lnTo>
                    <a:pt x="2137" y="48866"/>
                  </a:lnTo>
                  <a:lnTo>
                    <a:pt x="0" y="74723"/>
                  </a:lnTo>
                  <a:lnTo>
                    <a:pt x="8160" y="123861"/>
                  </a:lnTo>
                  <a:lnTo>
                    <a:pt x="14696" y="131457"/>
                  </a:lnTo>
                  <a:lnTo>
                    <a:pt x="34438" y="139896"/>
                  </a:lnTo>
                  <a:lnTo>
                    <a:pt x="42744" y="138637"/>
                  </a:lnTo>
                  <a:lnTo>
                    <a:pt x="49451" y="134288"/>
                  </a:lnTo>
                  <a:lnTo>
                    <a:pt x="60022" y="120097"/>
                  </a:lnTo>
                  <a:lnTo>
                    <a:pt x="68621" y="102092"/>
                  </a:lnTo>
                  <a:lnTo>
                    <a:pt x="73721" y="99396"/>
                  </a:lnTo>
                  <a:lnTo>
                    <a:pt x="79461" y="101109"/>
                  </a:lnTo>
                  <a:lnTo>
                    <a:pt x="112335" y="127696"/>
                  </a:lnTo>
                  <a:lnTo>
                    <a:pt x="140074" y="1361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27925" y="1421347"/>
              <a:ext cx="130832" cy="125466"/>
            </a:xfrm>
            <a:custGeom>
              <a:avLst/>
              <a:gdLst/>
              <a:ahLst/>
              <a:cxnLst/>
              <a:rect l="0" t="0" r="0" b="0"/>
              <a:pathLst>
                <a:path w="130832" h="125466">
                  <a:moveTo>
                    <a:pt x="4489" y="31585"/>
                  </a:moveTo>
                  <a:lnTo>
                    <a:pt x="7609" y="74277"/>
                  </a:lnTo>
                  <a:lnTo>
                    <a:pt x="19143" y="121517"/>
                  </a:lnTo>
                  <a:lnTo>
                    <a:pt x="18938" y="125465"/>
                  </a:lnTo>
                  <a:lnTo>
                    <a:pt x="16461" y="123417"/>
                  </a:lnTo>
                  <a:lnTo>
                    <a:pt x="8640" y="107494"/>
                  </a:lnTo>
                  <a:lnTo>
                    <a:pt x="0" y="67985"/>
                  </a:lnTo>
                  <a:lnTo>
                    <a:pt x="1714" y="44253"/>
                  </a:lnTo>
                  <a:lnTo>
                    <a:pt x="12614" y="25127"/>
                  </a:lnTo>
                  <a:lnTo>
                    <a:pt x="20434" y="16751"/>
                  </a:lnTo>
                  <a:lnTo>
                    <a:pt x="44721" y="7445"/>
                  </a:lnTo>
                  <a:lnTo>
                    <a:pt x="102383" y="1470"/>
                  </a:lnTo>
                  <a:lnTo>
                    <a:pt x="1308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84151" y="1737202"/>
              <a:ext cx="16596" cy="200042"/>
            </a:xfrm>
            <a:custGeom>
              <a:avLst/>
              <a:gdLst/>
              <a:ahLst/>
              <a:cxnLst/>
              <a:rect l="0" t="0" r="0" b="0"/>
              <a:pathLst>
                <a:path w="16596" h="200042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3099" y="144323"/>
                  </a:lnTo>
                  <a:lnTo>
                    <a:pt x="16595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05989" y="1691789"/>
              <a:ext cx="200596" cy="150699"/>
            </a:xfrm>
            <a:custGeom>
              <a:avLst/>
              <a:gdLst/>
              <a:ahLst/>
              <a:cxnLst/>
              <a:rect l="0" t="0" r="0" b="0"/>
              <a:pathLst>
                <a:path w="200596" h="150699">
                  <a:moveTo>
                    <a:pt x="0" y="87527"/>
                  </a:moveTo>
                  <a:lnTo>
                    <a:pt x="9576" y="56244"/>
                  </a:lnTo>
                  <a:lnTo>
                    <a:pt x="39404" y="17839"/>
                  </a:lnTo>
                  <a:lnTo>
                    <a:pt x="71077" y="2018"/>
                  </a:lnTo>
                  <a:lnTo>
                    <a:pt x="96710" y="0"/>
                  </a:lnTo>
                  <a:lnTo>
                    <a:pt x="145705" y="8236"/>
                  </a:lnTo>
                  <a:lnTo>
                    <a:pt x="172893" y="23349"/>
                  </a:lnTo>
                  <a:lnTo>
                    <a:pt x="195767" y="42645"/>
                  </a:lnTo>
                  <a:lnTo>
                    <a:pt x="199532" y="51756"/>
                  </a:lnTo>
                  <a:lnTo>
                    <a:pt x="200595" y="74358"/>
                  </a:lnTo>
                  <a:lnTo>
                    <a:pt x="194049" y="93762"/>
                  </a:lnTo>
                  <a:lnTo>
                    <a:pt x="170782" y="125283"/>
                  </a:lnTo>
                  <a:lnTo>
                    <a:pt x="126342" y="1506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41862" y="1815840"/>
              <a:ext cx="105031" cy="113184"/>
            </a:xfrm>
            <a:custGeom>
              <a:avLst/>
              <a:gdLst/>
              <a:ahLst/>
              <a:cxnLst/>
              <a:rect l="0" t="0" r="0" b="0"/>
              <a:pathLst>
                <a:path w="105031" h="113184">
                  <a:moveTo>
                    <a:pt x="79982" y="5590"/>
                  </a:moveTo>
                  <a:lnTo>
                    <a:pt x="63215" y="0"/>
                  </a:lnTo>
                  <a:lnTo>
                    <a:pt x="45624" y="376"/>
                  </a:lnTo>
                  <a:lnTo>
                    <a:pt x="36020" y="2114"/>
                  </a:lnTo>
                  <a:lnTo>
                    <a:pt x="19109" y="13403"/>
                  </a:lnTo>
                  <a:lnTo>
                    <a:pt x="11324" y="21327"/>
                  </a:lnTo>
                  <a:lnTo>
                    <a:pt x="2674" y="42610"/>
                  </a:lnTo>
                  <a:lnTo>
                    <a:pt x="0" y="66497"/>
                  </a:lnTo>
                  <a:lnTo>
                    <a:pt x="2710" y="88811"/>
                  </a:lnTo>
                  <a:lnTo>
                    <a:pt x="7411" y="97336"/>
                  </a:lnTo>
                  <a:lnTo>
                    <a:pt x="21992" y="109926"/>
                  </a:lnTo>
                  <a:lnTo>
                    <a:pt x="43290" y="113183"/>
                  </a:lnTo>
                  <a:lnTo>
                    <a:pt x="67184" y="109561"/>
                  </a:lnTo>
                  <a:lnTo>
                    <a:pt x="89502" y="100152"/>
                  </a:lnTo>
                  <a:lnTo>
                    <a:pt x="96857" y="92028"/>
                  </a:lnTo>
                  <a:lnTo>
                    <a:pt x="105030" y="70523"/>
                  </a:lnTo>
                  <a:lnTo>
                    <a:pt x="104869" y="60577"/>
                  </a:lnTo>
                  <a:lnTo>
                    <a:pt x="98452" y="43287"/>
                  </a:lnTo>
                  <a:lnTo>
                    <a:pt x="87801" y="30923"/>
                  </a:lnTo>
                  <a:lnTo>
                    <a:pt x="69454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05144" y="1789844"/>
              <a:ext cx="64500" cy="134350"/>
            </a:xfrm>
            <a:custGeom>
              <a:avLst/>
              <a:gdLst/>
              <a:ahLst/>
              <a:cxnLst/>
              <a:rect l="0" t="0" r="0" b="0"/>
              <a:pathLst>
                <a:path w="64500" h="134350">
                  <a:moveTo>
                    <a:pt x="64099" y="0"/>
                  </a:moveTo>
                  <a:lnTo>
                    <a:pt x="41742" y="0"/>
                  </a:lnTo>
                  <a:lnTo>
                    <a:pt x="24527" y="6239"/>
                  </a:lnTo>
                  <a:lnTo>
                    <a:pt x="16661" y="11179"/>
                  </a:lnTo>
                  <a:lnTo>
                    <a:pt x="4801" y="26025"/>
                  </a:lnTo>
                  <a:lnTo>
                    <a:pt x="0" y="34898"/>
                  </a:lnTo>
                  <a:lnTo>
                    <a:pt x="310" y="43152"/>
                  </a:lnTo>
                  <a:lnTo>
                    <a:pt x="4025" y="50995"/>
                  </a:lnTo>
                  <a:lnTo>
                    <a:pt x="17513" y="64779"/>
                  </a:lnTo>
                  <a:lnTo>
                    <a:pt x="59308" y="92614"/>
                  </a:lnTo>
                  <a:lnTo>
                    <a:pt x="63245" y="101517"/>
                  </a:lnTo>
                  <a:lnTo>
                    <a:pt x="64499" y="123888"/>
                  </a:lnTo>
                  <a:lnTo>
                    <a:pt x="60856" y="130555"/>
                  </a:lnTo>
                  <a:lnTo>
                    <a:pt x="54918" y="133830"/>
                  </a:lnTo>
                  <a:lnTo>
                    <a:pt x="40132" y="134349"/>
                  </a:lnTo>
                  <a:lnTo>
                    <a:pt x="114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41841" y="1779316"/>
              <a:ext cx="84857" cy="147400"/>
            </a:xfrm>
            <a:custGeom>
              <a:avLst/>
              <a:gdLst/>
              <a:ahLst/>
              <a:cxnLst/>
              <a:rect l="0" t="0" r="0" b="0"/>
              <a:pathLst>
                <a:path w="84857" h="147400">
                  <a:moveTo>
                    <a:pt x="64273" y="0"/>
                  </a:moveTo>
                  <a:lnTo>
                    <a:pt x="20310" y="20243"/>
                  </a:lnTo>
                  <a:lnTo>
                    <a:pt x="6519" y="35903"/>
                  </a:lnTo>
                  <a:lnTo>
                    <a:pt x="1204" y="44992"/>
                  </a:lnTo>
                  <a:lnTo>
                    <a:pt x="0" y="53391"/>
                  </a:lnTo>
                  <a:lnTo>
                    <a:pt x="4901" y="68963"/>
                  </a:lnTo>
                  <a:lnTo>
                    <a:pt x="11823" y="74051"/>
                  </a:lnTo>
                  <a:lnTo>
                    <a:pt x="64067" y="94066"/>
                  </a:lnTo>
                  <a:lnTo>
                    <a:pt x="79000" y="109657"/>
                  </a:lnTo>
                  <a:lnTo>
                    <a:pt x="84619" y="118728"/>
                  </a:lnTo>
                  <a:lnTo>
                    <a:pt x="84856" y="125945"/>
                  </a:lnTo>
                  <a:lnTo>
                    <a:pt x="81504" y="131927"/>
                  </a:lnTo>
                  <a:lnTo>
                    <a:pt x="75761" y="137084"/>
                  </a:lnTo>
                  <a:lnTo>
                    <a:pt x="56900" y="142814"/>
                  </a:lnTo>
                  <a:lnTo>
                    <a:pt x="2215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60121" y="1798584"/>
              <a:ext cx="82864" cy="149189"/>
            </a:xfrm>
            <a:custGeom>
              <a:avLst/>
              <a:gdLst/>
              <a:ahLst/>
              <a:cxnLst/>
              <a:rect l="0" t="0" r="0" b="0"/>
              <a:pathLst>
                <a:path w="82864" h="149189">
                  <a:moveTo>
                    <a:pt x="30221" y="64960"/>
                  </a:moveTo>
                  <a:lnTo>
                    <a:pt x="74183" y="50305"/>
                  </a:lnTo>
                  <a:lnTo>
                    <a:pt x="79416" y="43492"/>
                  </a:lnTo>
                  <a:lnTo>
                    <a:pt x="82111" y="23443"/>
                  </a:lnTo>
                  <a:lnTo>
                    <a:pt x="78852" y="15055"/>
                  </a:lnTo>
                  <a:lnTo>
                    <a:pt x="65872" y="2615"/>
                  </a:lnTo>
                  <a:lnTo>
                    <a:pt x="57498" y="0"/>
                  </a:lnTo>
                  <a:lnTo>
                    <a:pt x="38834" y="214"/>
                  </a:lnTo>
                  <a:lnTo>
                    <a:pt x="21960" y="10447"/>
                  </a:lnTo>
                  <a:lnTo>
                    <a:pt x="14185" y="18089"/>
                  </a:lnTo>
                  <a:lnTo>
                    <a:pt x="5546" y="39059"/>
                  </a:lnTo>
                  <a:lnTo>
                    <a:pt x="0" y="90649"/>
                  </a:lnTo>
                  <a:lnTo>
                    <a:pt x="5481" y="111862"/>
                  </a:lnTo>
                  <a:lnTo>
                    <a:pt x="10218" y="120794"/>
                  </a:lnTo>
                  <a:lnTo>
                    <a:pt x="24840" y="133839"/>
                  </a:lnTo>
                  <a:lnTo>
                    <a:pt x="43037" y="142366"/>
                  </a:lnTo>
                  <a:lnTo>
                    <a:pt x="82863" y="1491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94525" y="1768787"/>
              <a:ext cx="64274" cy="157929"/>
            </a:xfrm>
            <a:custGeom>
              <a:avLst/>
              <a:gdLst/>
              <a:ahLst/>
              <a:cxnLst/>
              <a:rect l="0" t="0" r="0" b="0"/>
              <a:pathLst>
                <a:path w="64274" h="157929">
                  <a:moveTo>
                    <a:pt x="64273" y="0"/>
                  </a:moveTo>
                  <a:lnTo>
                    <a:pt x="20310" y="20244"/>
                  </a:lnTo>
                  <a:lnTo>
                    <a:pt x="6519" y="35903"/>
                  </a:lnTo>
                  <a:lnTo>
                    <a:pt x="1204" y="44992"/>
                  </a:lnTo>
                  <a:lnTo>
                    <a:pt x="0" y="53392"/>
                  </a:lnTo>
                  <a:lnTo>
                    <a:pt x="4902" y="68963"/>
                  </a:lnTo>
                  <a:lnTo>
                    <a:pt x="17998" y="80563"/>
                  </a:lnTo>
                  <a:lnTo>
                    <a:pt x="55002" y="103131"/>
                  </a:lnTo>
                  <a:lnTo>
                    <a:pt x="60432" y="110868"/>
                  </a:lnTo>
                  <a:lnTo>
                    <a:pt x="62882" y="119536"/>
                  </a:lnTo>
                  <a:lnTo>
                    <a:pt x="63345" y="128823"/>
                  </a:lnTo>
                  <a:lnTo>
                    <a:pt x="60145" y="136185"/>
                  </a:lnTo>
                  <a:lnTo>
                    <a:pt x="47230" y="147484"/>
                  </a:lnTo>
                  <a:lnTo>
                    <a:pt x="29792" y="153286"/>
                  </a:lnTo>
                  <a:lnTo>
                    <a:pt x="1101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10680" y="1768787"/>
              <a:ext cx="74781" cy="168457"/>
            </a:xfrm>
            <a:custGeom>
              <a:avLst/>
              <a:gdLst/>
              <a:ahLst/>
              <a:cxnLst/>
              <a:rect l="0" t="0" r="0" b="0"/>
              <a:pathLst>
                <a:path w="74781" h="168457">
                  <a:moveTo>
                    <a:pt x="63931" y="0"/>
                  </a:moveTo>
                  <a:lnTo>
                    <a:pt x="39885" y="9575"/>
                  </a:lnTo>
                  <a:lnTo>
                    <a:pt x="4338" y="39403"/>
                  </a:lnTo>
                  <a:lnTo>
                    <a:pt x="806" y="47326"/>
                  </a:lnTo>
                  <a:lnTo>
                    <a:pt x="0" y="65487"/>
                  </a:lnTo>
                  <a:lnTo>
                    <a:pt x="3763" y="72904"/>
                  </a:lnTo>
                  <a:lnTo>
                    <a:pt x="17302" y="84265"/>
                  </a:lnTo>
                  <a:lnTo>
                    <a:pt x="69398" y="114079"/>
                  </a:lnTo>
                  <a:lnTo>
                    <a:pt x="73425" y="121676"/>
                  </a:lnTo>
                  <a:lnTo>
                    <a:pt x="74780" y="139476"/>
                  </a:lnTo>
                  <a:lnTo>
                    <a:pt x="68363" y="155966"/>
                  </a:lnTo>
                  <a:lnTo>
                    <a:pt x="63376" y="163639"/>
                  </a:lnTo>
                  <a:lnTo>
                    <a:pt x="56542" y="167584"/>
                  </a:lnTo>
                  <a:lnTo>
                    <a:pt x="1128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37782" y="1821430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4"/>
                  </a:lnTo>
                  <a:lnTo>
                    <a:pt x="0" y="9208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27253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79896" y="1821430"/>
              <a:ext cx="84229" cy="131903"/>
            </a:xfrm>
            <a:custGeom>
              <a:avLst/>
              <a:gdLst/>
              <a:ahLst/>
              <a:cxnLst/>
              <a:rect l="0" t="0" r="0" b="0"/>
              <a:pathLst>
                <a:path w="84229" h="131903">
                  <a:moveTo>
                    <a:pt x="0" y="0"/>
                  </a:moveTo>
                  <a:lnTo>
                    <a:pt x="14654" y="58616"/>
                  </a:lnTo>
                  <a:lnTo>
                    <a:pt x="36603" y="110451"/>
                  </a:lnTo>
                  <a:lnTo>
                    <a:pt x="49803" y="129417"/>
                  </a:lnTo>
                  <a:lnTo>
                    <a:pt x="55429" y="131902"/>
                  </a:lnTo>
                  <a:lnTo>
                    <a:pt x="60349" y="130048"/>
                  </a:lnTo>
                  <a:lnTo>
                    <a:pt x="64799" y="125303"/>
                  </a:lnTo>
                  <a:lnTo>
                    <a:pt x="69744" y="107553"/>
                  </a:lnTo>
                  <a:lnTo>
                    <a:pt x="74348" y="4570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20688" y="1802051"/>
              <a:ext cx="132950" cy="177307"/>
            </a:xfrm>
            <a:custGeom>
              <a:avLst/>
              <a:gdLst/>
              <a:ahLst/>
              <a:cxnLst/>
              <a:rect l="0" t="0" r="0" b="0"/>
              <a:pathLst>
                <a:path w="132950" h="177307">
                  <a:moveTo>
                    <a:pt x="6607" y="72021"/>
                  </a:moveTo>
                  <a:lnTo>
                    <a:pt x="17785" y="88789"/>
                  </a:lnTo>
                  <a:lnTo>
                    <a:pt x="25757" y="92558"/>
                  </a:lnTo>
                  <a:lnTo>
                    <a:pt x="47094" y="93627"/>
                  </a:lnTo>
                  <a:lnTo>
                    <a:pt x="65935" y="87083"/>
                  </a:lnTo>
                  <a:lnTo>
                    <a:pt x="74235" y="82062"/>
                  </a:lnTo>
                  <a:lnTo>
                    <a:pt x="78598" y="74036"/>
                  </a:lnTo>
                  <a:lnTo>
                    <a:pt x="80327" y="52639"/>
                  </a:lnTo>
                  <a:lnTo>
                    <a:pt x="74077" y="33771"/>
                  </a:lnTo>
                  <a:lnTo>
                    <a:pt x="51000" y="2594"/>
                  </a:lnTo>
                  <a:lnTo>
                    <a:pt x="44391" y="0"/>
                  </a:lnTo>
                  <a:lnTo>
                    <a:pt x="37646" y="611"/>
                  </a:lnTo>
                  <a:lnTo>
                    <a:pt x="30809" y="3357"/>
                  </a:lnTo>
                  <a:lnTo>
                    <a:pt x="10008" y="23990"/>
                  </a:lnTo>
                  <a:lnTo>
                    <a:pt x="2270" y="45605"/>
                  </a:lnTo>
                  <a:lnTo>
                    <a:pt x="0" y="69639"/>
                  </a:lnTo>
                  <a:lnTo>
                    <a:pt x="2891" y="92019"/>
                  </a:lnTo>
                  <a:lnTo>
                    <a:pt x="16684" y="124350"/>
                  </a:lnTo>
                  <a:lnTo>
                    <a:pt x="35589" y="150567"/>
                  </a:lnTo>
                  <a:lnTo>
                    <a:pt x="55363" y="162692"/>
                  </a:lnTo>
                  <a:lnTo>
                    <a:pt x="79749" y="170811"/>
                  </a:lnTo>
                  <a:lnTo>
                    <a:pt x="132949" y="1773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48131" y="1168663"/>
              <a:ext cx="16118" cy="273742"/>
            </a:xfrm>
            <a:custGeom>
              <a:avLst/>
              <a:gdLst/>
              <a:ahLst/>
              <a:cxnLst/>
              <a:rect l="0" t="0" r="0" b="0"/>
              <a:pathLst>
                <a:path w="16118" h="27374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2998"/>
                  </a:lnTo>
                  <a:lnTo>
                    <a:pt x="13786" y="150864"/>
                  </a:lnTo>
                  <a:lnTo>
                    <a:pt x="15657" y="212684"/>
                  </a:lnTo>
                  <a:lnTo>
                    <a:pt x="16117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37906" y="1171720"/>
              <a:ext cx="216676" cy="154871"/>
            </a:xfrm>
            <a:custGeom>
              <a:avLst/>
              <a:gdLst/>
              <a:ahLst/>
              <a:cxnLst/>
              <a:rect l="0" t="0" r="0" b="0"/>
              <a:pathLst>
                <a:path w="216676" h="154871">
                  <a:moveTo>
                    <a:pt x="0" y="91699"/>
                  </a:moveTo>
                  <a:lnTo>
                    <a:pt x="20244" y="47737"/>
                  </a:lnTo>
                  <a:lnTo>
                    <a:pt x="39404" y="23041"/>
                  </a:lnTo>
                  <a:lnTo>
                    <a:pt x="59237" y="11272"/>
                  </a:lnTo>
                  <a:lnTo>
                    <a:pt x="84820" y="3311"/>
                  </a:lnTo>
                  <a:lnTo>
                    <a:pt x="129767" y="0"/>
                  </a:lnTo>
                  <a:lnTo>
                    <a:pt x="154770" y="3371"/>
                  </a:lnTo>
                  <a:lnTo>
                    <a:pt x="174462" y="11888"/>
                  </a:lnTo>
                  <a:lnTo>
                    <a:pt x="191013" y="24642"/>
                  </a:lnTo>
                  <a:lnTo>
                    <a:pt x="206168" y="42009"/>
                  </a:lnTo>
                  <a:lnTo>
                    <a:pt x="214463" y="64545"/>
                  </a:lnTo>
                  <a:lnTo>
                    <a:pt x="216675" y="77106"/>
                  </a:lnTo>
                  <a:lnTo>
                    <a:pt x="212894" y="97302"/>
                  </a:lnTo>
                  <a:lnTo>
                    <a:pt x="208609" y="105963"/>
                  </a:lnTo>
                  <a:lnTo>
                    <a:pt x="194491" y="118706"/>
                  </a:lnTo>
                  <a:lnTo>
                    <a:pt x="139503" y="143940"/>
                  </a:lnTo>
                  <a:lnTo>
                    <a:pt x="115814" y="154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11647" y="1179191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1170" y="225701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77014" y="1337119"/>
              <a:ext cx="113619" cy="124963"/>
            </a:xfrm>
            <a:custGeom>
              <a:avLst/>
              <a:gdLst/>
              <a:ahLst/>
              <a:cxnLst/>
              <a:rect l="0" t="0" r="0" b="0"/>
              <a:pathLst>
                <a:path w="113619" h="124963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15542"/>
                  </a:lnTo>
                  <a:lnTo>
                    <a:pt x="19358" y="121481"/>
                  </a:lnTo>
                  <a:lnTo>
                    <a:pt x="28551" y="124271"/>
                  </a:lnTo>
                  <a:lnTo>
                    <a:pt x="39359" y="124962"/>
                  </a:lnTo>
                  <a:lnTo>
                    <a:pt x="60727" y="119489"/>
                  </a:lnTo>
                  <a:lnTo>
                    <a:pt x="71338" y="114754"/>
                  </a:lnTo>
                  <a:lnTo>
                    <a:pt x="86248" y="100135"/>
                  </a:lnTo>
                  <a:lnTo>
                    <a:pt x="105352" y="62154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11689" y="1326590"/>
              <a:ext cx="115814" cy="129961"/>
            </a:xfrm>
            <a:custGeom>
              <a:avLst/>
              <a:gdLst/>
              <a:ahLst/>
              <a:cxnLst/>
              <a:rect l="0" t="0" r="0" b="0"/>
              <a:pathLst>
                <a:path w="115814" h="129961">
                  <a:moveTo>
                    <a:pt x="0" y="21057"/>
                  </a:moveTo>
                  <a:lnTo>
                    <a:pt x="17958" y="74932"/>
                  </a:lnTo>
                  <a:lnTo>
                    <a:pt x="35149" y="126504"/>
                  </a:lnTo>
                  <a:lnTo>
                    <a:pt x="35131" y="129960"/>
                  </a:lnTo>
                  <a:lnTo>
                    <a:pt x="32780" y="128754"/>
                  </a:lnTo>
                  <a:lnTo>
                    <a:pt x="25097" y="118055"/>
                  </a:lnTo>
                  <a:lnTo>
                    <a:pt x="17783" y="101602"/>
                  </a:lnTo>
                  <a:lnTo>
                    <a:pt x="16872" y="82591"/>
                  </a:lnTo>
                  <a:lnTo>
                    <a:pt x="25819" y="41791"/>
                  </a:lnTo>
                  <a:lnTo>
                    <a:pt x="31251" y="33710"/>
                  </a:lnTo>
                  <a:lnTo>
                    <a:pt x="46645" y="21611"/>
                  </a:lnTo>
                  <a:lnTo>
                    <a:pt x="97447" y="886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55076" y="1368578"/>
              <a:ext cx="151412" cy="113460"/>
            </a:xfrm>
            <a:custGeom>
              <a:avLst/>
              <a:gdLst/>
              <a:ahLst/>
              <a:cxnLst/>
              <a:rect l="0" t="0" r="0" b="0"/>
              <a:pathLst>
                <a:path w="151412" h="113460">
                  <a:moveTo>
                    <a:pt x="56654" y="73826"/>
                  </a:moveTo>
                  <a:lnTo>
                    <a:pt x="64988" y="36348"/>
                  </a:lnTo>
                  <a:lnTo>
                    <a:pt x="65720" y="24274"/>
                  </a:lnTo>
                  <a:lnTo>
                    <a:pt x="62698" y="15055"/>
                  </a:lnTo>
                  <a:lnTo>
                    <a:pt x="57174" y="7739"/>
                  </a:lnTo>
                  <a:lnTo>
                    <a:pt x="49982" y="1692"/>
                  </a:lnTo>
                  <a:lnTo>
                    <a:pt x="42847" y="0"/>
                  </a:lnTo>
                  <a:lnTo>
                    <a:pt x="35751" y="1212"/>
                  </a:lnTo>
                  <a:lnTo>
                    <a:pt x="28681" y="4360"/>
                  </a:lnTo>
                  <a:lnTo>
                    <a:pt x="17706" y="17216"/>
                  </a:lnTo>
                  <a:lnTo>
                    <a:pt x="1128" y="54065"/>
                  </a:lnTo>
                  <a:lnTo>
                    <a:pt x="0" y="74402"/>
                  </a:lnTo>
                  <a:lnTo>
                    <a:pt x="4568" y="93969"/>
                  </a:lnTo>
                  <a:lnTo>
                    <a:pt x="14398" y="110464"/>
                  </a:lnTo>
                  <a:lnTo>
                    <a:pt x="21464" y="113459"/>
                  </a:lnTo>
                  <a:lnTo>
                    <a:pt x="29685" y="113116"/>
                  </a:lnTo>
                  <a:lnTo>
                    <a:pt x="38675" y="110548"/>
                  </a:lnTo>
                  <a:lnTo>
                    <a:pt x="54902" y="98335"/>
                  </a:lnTo>
                  <a:lnTo>
                    <a:pt x="62505" y="90166"/>
                  </a:lnTo>
                  <a:lnTo>
                    <a:pt x="66404" y="81209"/>
                  </a:lnTo>
                  <a:lnTo>
                    <a:pt x="68642" y="58856"/>
                  </a:lnTo>
                  <a:lnTo>
                    <a:pt x="70495" y="60336"/>
                  </a:lnTo>
                  <a:lnTo>
                    <a:pt x="87465" y="87929"/>
                  </a:lnTo>
                  <a:lnTo>
                    <a:pt x="95912" y="93756"/>
                  </a:lnTo>
                  <a:lnTo>
                    <a:pt x="133732" y="103109"/>
                  </a:lnTo>
                  <a:lnTo>
                    <a:pt x="151411" y="1054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49034" y="1231834"/>
              <a:ext cx="10096" cy="326384"/>
            </a:xfrm>
            <a:custGeom>
              <a:avLst/>
              <a:gdLst/>
              <a:ahLst/>
              <a:cxnLst/>
              <a:rect l="0" t="0" r="0" b="0"/>
              <a:pathLst>
                <a:path w="10096" h="326384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4" y="144850"/>
                  </a:lnTo>
                  <a:lnTo>
                    <a:pt x="8670" y="196816"/>
                  </a:lnTo>
                  <a:lnTo>
                    <a:pt x="9814" y="258372"/>
                  </a:lnTo>
                  <a:lnTo>
                    <a:pt x="10039" y="306233"/>
                  </a:lnTo>
                  <a:lnTo>
                    <a:pt x="10095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69575" y="1695088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21892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69229" y="1644747"/>
              <a:ext cx="218354" cy="145098"/>
            </a:xfrm>
            <a:custGeom>
              <a:avLst/>
              <a:gdLst/>
              <a:ahLst/>
              <a:cxnLst/>
              <a:rect l="0" t="0" r="0" b="0"/>
              <a:pathLst>
                <a:path w="218354" h="145098">
                  <a:moveTo>
                    <a:pt x="5589" y="102983"/>
                  </a:moveTo>
                  <a:lnTo>
                    <a:pt x="0" y="86215"/>
                  </a:lnTo>
                  <a:lnTo>
                    <a:pt x="3495" y="68625"/>
                  </a:lnTo>
                  <a:lnTo>
                    <a:pt x="18617" y="42110"/>
                  </a:lnTo>
                  <a:lnTo>
                    <a:pt x="32436" y="27965"/>
                  </a:lnTo>
                  <a:lnTo>
                    <a:pt x="80052" y="5468"/>
                  </a:lnTo>
                  <a:lnTo>
                    <a:pt x="116690" y="0"/>
                  </a:lnTo>
                  <a:lnTo>
                    <a:pt x="157181" y="3969"/>
                  </a:lnTo>
                  <a:lnTo>
                    <a:pt x="193225" y="18144"/>
                  </a:lnTo>
                  <a:lnTo>
                    <a:pt x="209086" y="33691"/>
                  </a:lnTo>
                  <a:lnTo>
                    <a:pt x="214953" y="42750"/>
                  </a:lnTo>
                  <a:lnTo>
                    <a:pt x="218353" y="62175"/>
                  </a:lnTo>
                  <a:lnTo>
                    <a:pt x="214795" y="82507"/>
                  </a:lnTo>
                  <a:lnTo>
                    <a:pt x="205414" y="103241"/>
                  </a:lnTo>
                  <a:lnTo>
                    <a:pt x="181390" y="129056"/>
                  </a:lnTo>
                  <a:lnTo>
                    <a:pt x="158982" y="137968"/>
                  </a:lnTo>
                  <a:lnTo>
                    <a:pt x="121403" y="1450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03225" y="1831409"/>
              <a:ext cx="125007" cy="121334"/>
            </a:xfrm>
            <a:custGeom>
              <a:avLst/>
              <a:gdLst/>
              <a:ahLst/>
              <a:cxnLst/>
              <a:rect l="0" t="0" r="0" b="0"/>
              <a:pathLst>
                <a:path w="125007" h="121334">
                  <a:moveTo>
                    <a:pt x="76920" y="21606"/>
                  </a:moveTo>
                  <a:lnTo>
                    <a:pt x="65741" y="4838"/>
                  </a:lnTo>
                  <a:lnTo>
                    <a:pt x="58939" y="1069"/>
                  </a:lnTo>
                  <a:lnTo>
                    <a:pt x="42022" y="0"/>
                  </a:lnTo>
                  <a:lnTo>
                    <a:pt x="25925" y="6544"/>
                  </a:lnTo>
                  <a:lnTo>
                    <a:pt x="18357" y="11565"/>
                  </a:lnTo>
                  <a:lnTo>
                    <a:pt x="6828" y="26502"/>
                  </a:lnTo>
                  <a:lnTo>
                    <a:pt x="2116" y="35399"/>
                  </a:lnTo>
                  <a:lnTo>
                    <a:pt x="0" y="60881"/>
                  </a:lnTo>
                  <a:lnTo>
                    <a:pt x="1073" y="75866"/>
                  </a:lnTo>
                  <a:lnTo>
                    <a:pt x="11625" y="98754"/>
                  </a:lnTo>
                  <a:lnTo>
                    <a:pt x="19352" y="108133"/>
                  </a:lnTo>
                  <a:lnTo>
                    <a:pt x="43535" y="118554"/>
                  </a:lnTo>
                  <a:lnTo>
                    <a:pt x="58172" y="121333"/>
                  </a:lnTo>
                  <a:lnTo>
                    <a:pt x="80676" y="118182"/>
                  </a:lnTo>
                  <a:lnTo>
                    <a:pt x="106499" y="103253"/>
                  </a:lnTo>
                  <a:lnTo>
                    <a:pt x="114186" y="97095"/>
                  </a:lnTo>
                  <a:lnTo>
                    <a:pt x="122729" y="77773"/>
                  </a:lnTo>
                  <a:lnTo>
                    <a:pt x="125006" y="66070"/>
                  </a:lnTo>
                  <a:lnTo>
                    <a:pt x="124185" y="55928"/>
                  </a:lnTo>
                  <a:lnTo>
                    <a:pt x="117034" y="38420"/>
                  </a:lnTo>
                  <a:lnTo>
                    <a:pt x="97977" y="110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95958" y="1805312"/>
              <a:ext cx="95081" cy="134354"/>
            </a:xfrm>
            <a:custGeom>
              <a:avLst/>
              <a:gdLst/>
              <a:ahLst/>
              <a:cxnLst/>
              <a:rect l="0" t="0" r="0" b="0"/>
              <a:pathLst>
                <a:path w="95081" h="134354">
                  <a:moveTo>
                    <a:pt x="94757" y="5589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42052" y="5612"/>
                  </a:lnTo>
                  <a:lnTo>
                    <a:pt x="26099" y="15738"/>
                  </a:lnTo>
                  <a:lnTo>
                    <a:pt x="22079" y="22883"/>
                  </a:lnTo>
                  <a:lnTo>
                    <a:pt x="20732" y="40181"/>
                  </a:lnTo>
                  <a:lnTo>
                    <a:pt x="24350" y="47368"/>
                  </a:lnTo>
                  <a:lnTo>
                    <a:pt x="37729" y="58473"/>
                  </a:lnTo>
                  <a:lnTo>
                    <a:pt x="89707" y="88100"/>
                  </a:lnTo>
                  <a:lnTo>
                    <a:pt x="93730" y="95692"/>
                  </a:lnTo>
                  <a:lnTo>
                    <a:pt x="95080" y="113485"/>
                  </a:lnTo>
                  <a:lnTo>
                    <a:pt x="91463" y="120803"/>
                  </a:lnTo>
                  <a:lnTo>
                    <a:pt x="78085" y="132055"/>
                  </a:lnTo>
                  <a:lnTo>
                    <a:pt x="69604" y="134353"/>
                  </a:lnTo>
                  <a:lnTo>
                    <a:pt x="30776" y="132756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053886" y="1794783"/>
              <a:ext cx="94757" cy="124246"/>
            </a:xfrm>
            <a:custGeom>
              <a:avLst/>
              <a:gdLst/>
              <a:ahLst/>
              <a:cxnLst/>
              <a:rect l="0" t="0" r="0" b="0"/>
              <a:pathLst>
                <a:path w="94757" h="124246">
                  <a:moveTo>
                    <a:pt x="94756" y="5590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42051" y="5612"/>
                  </a:lnTo>
                  <a:lnTo>
                    <a:pt x="26098" y="15738"/>
                  </a:lnTo>
                  <a:lnTo>
                    <a:pt x="14329" y="31157"/>
                  </a:lnTo>
                  <a:lnTo>
                    <a:pt x="9553" y="40182"/>
                  </a:lnTo>
                  <a:lnTo>
                    <a:pt x="9878" y="47369"/>
                  </a:lnTo>
                  <a:lnTo>
                    <a:pt x="13604" y="53329"/>
                  </a:lnTo>
                  <a:lnTo>
                    <a:pt x="19598" y="58473"/>
                  </a:lnTo>
                  <a:lnTo>
                    <a:pt x="38736" y="64188"/>
                  </a:lnTo>
                  <a:lnTo>
                    <a:pt x="61670" y="69068"/>
                  </a:lnTo>
                  <a:lnTo>
                    <a:pt x="83561" y="79036"/>
                  </a:lnTo>
                  <a:lnTo>
                    <a:pt x="89632" y="86139"/>
                  </a:lnTo>
                  <a:lnTo>
                    <a:pt x="92510" y="94384"/>
                  </a:lnTo>
                  <a:lnTo>
                    <a:pt x="93259" y="103391"/>
                  </a:lnTo>
                  <a:lnTo>
                    <a:pt x="90249" y="110565"/>
                  </a:lnTo>
                  <a:lnTo>
                    <a:pt x="77545" y="121655"/>
                  </a:lnTo>
                  <a:lnTo>
                    <a:pt x="57081" y="124245"/>
                  </a:lnTo>
                  <a:lnTo>
                    <a:pt x="0" y="121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01285" y="1791239"/>
              <a:ext cx="136871" cy="148405"/>
            </a:xfrm>
            <a:custGeom>
              <a:avLst/>
              <a:gdLst/>
              <a:ahLst/>
              <a:cxnLst/>
              <a:rect l="0" t="0" r="0" b="0"/>
              <a:pathLst>
                <a:path w="136871" h="148405">
                  <a:moveTo>
                    <a:pt x="0" y="82833"/>
                  </a:moveTo>
                  <a:lnTo>
                    <a:pt x="61111" y="64875"/>
                  </a:lnTo>
                  <a:lnTo>
                    <a:pt x="83312" y="58084"/>
                  </a:lnTo>
                  <a:lnTo>
                    <a:pt x="91806" y="52296"/>
                  </a:lnTo>
                  <a:lnTo>
                    <a:pt x="104363" y="36506"/>
                  </a:lnTo>
                  <a:lnTo>
                    <a:pt x="105840" y="27382"/>
                  </a:lnTo>
                  <a:lnTo>
                    <a:pt x="101242" y="7885"/>
                  </a:lnTo>
                  <a:lnTo>
                    <a:pt x="95570" y="2452"/>
                  </a:lnTo>
                  <a:lnTo>
                    <a:pt x="88280" y="0"/>
                  </a:lnTo>
                  <a:lnTo>
                    <a:pt x="70821" y="395"/>
                  </a:lnTo>
                  <a:lnTo>
                    <a:pt x="51363" y="4470"/>
                  </a:lnTo>
                  <a:lnTo>
                    <a:pt x="34136" y="16420"/>
                  </a:lnTo>
                  <a:lnTo>
                    <a:pt x="26267" y="24519"/>
                  </a:lnTo>
                  <a:lnTo>
                    <a:pt x="17523" y="45997"/>
                  </a:lnTo>
                  <a:lnTo>
                    <a:pt x="15192" y="58276"/>
                  </a:lnTo>
                  <a:lnTo>
                    <a:pt x="18840" y="81278"/>
                  </a:lnTo>
                  <a:lnTo>
                    <a:pt x="40246" y="124640"/>
                  </a:lnTo>
                  <a:lnTo>
                    <a:pt x="56491" y="139628"/>
                  </a:lnTo>
                  <a:lnTo>
                    <a:pt x="65737" y="145263"/>
                  </a:lnTo>
                  <a:lnTo>
                    <a:pt x="85368" y="148404"/>
                  </a:lnTo>
                  <a:lnTo>
                    <a:pt x="113031" y="143596"/>
                  </a:lnTo>
                  <a:lnTo>
                    <a:pt x="136870" y="1354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69543" y="1779316"/>
              <a:ext cx="84623" cy="136871"/>
            </a:xfrm>
            <a:custGeom>
              <a:avLst/>
              <a:gdLst/>
              <a:ahLst/>
              <a:cxnLst/>
              <a:rect l="0" t="0" r="0" b="0"/>
              <a:pathLst>
                <a:path w="84623" h="136871">
                  <a:moveTo>
                    <a:pt x="84426" y="0"/>
                  </a:moveTo>
                  <a:lnTo>
                    <a:pt x="41735" y="3119"/>
                  </a:lnTo>
                  <a:lnTo>
                    <a:pt x="22169" y="9575"/>
                  </a:lnTo>
                  <a:lnTo>
                    <a:pt x="5674" y="20243"/>
                  </a:lnTo>
                  <a:lnTo>
                    <a:pt x="1509" y="27533"/>
                  </a:lnTo>
                  <a:lnTo>
                    <a:pt x="0" y="44992"/>
                  </a:lnTo>
                  <a:lnTo>
                    <a:pt x="4746" y="52222"/>
                  </a:lnTo>
                  <a:lnTo>
                    <a:pt x="22497" y="63374"/>
                  </a:lnTo>
                  <a:lnTo>
                    <a:pt x="70942" y="86912"/>
                  </a:lnTo>
                  <a:lnTo>
                    <a:pt x="78946" y="93036"/>
                  </a:lnTo>
                  <a:lnTo>
                    <a:pt x="83112" y="100628"/>
                  </a:lnTo>
                  <a:lnTo>
                    <a:pt x="84622" y="118423"/>
                  </a:lnTo>
                  <a:lnTo>
                    <a:pt x="79878" y="124572"/>
                  </a:lnTo>
                  <a:lnTo>
                    <a:pt x="62127" y="131404"/>
                  </a:lnTo>
                  <a:lnTo>
                    <a:pt x="21255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527669" y="1779316"/>
              <a:ext cx="84513" cy="136871"/>
            </a:xfrm>
            <a:custGeom>
              <a:avLst/>
              <a:gdLst/>
              <a:ahLst/>
              <a:cxnLst/>
              <a:rect l="0" t="0" r="0" b="0"/>
              <a:pathLst>
                <a:path w="84513" h="136871">
                  <a:moveTo>
                    <a:pt x="73699" y="0"/>
                  </a:moveTo>
                  <a:lnTo>
                    <a:pt x="20994" y="19128"/>
                  </a:lnTo>
                  <a:lnTo>
                    <a:pt x="5041" y="30338"/>
                  </a:lnTo>
                  <a:lnTo>
                    <a:pt x="2190" y="36603"/>
                  </a:lnTo>
                  <a:lnTo>
                    <a:pt x="2630" y="43119"/>
                  </a:lnTo>
                  <a:lnTo>
                    <a:pt x="5262" y="49803"/>
                  </a:lnTo>
                  <a:lnTo>
                    <a:pt x="17546" y="60349"/>
                  </a:lnTo>
                  <a:lnTo>
                    <a:pt x="79049" y="93161"/>
                  </a:lnTo>
                  <a:lnTo>
                    <a:pt x="83115" y="100712"/>
                  </a:lnTo>
                  <a:lnTo>
                    <a:pt x="84512" y="118460"/>
                  </a:lnTo>
                  <a:lnTo>
                    <a:pt x="79738" y="124597"/>
                  </a:lnTo>
                  <a:lnTo>
                    <a:pt x="61955" y="13141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687741" y="1853015"/>
              <a:ext cx="8384" cy="84229"/>
            </a:xfrm>
            <a:custGeom>
              <a:avLst/>
              <a:gdLst/>
              <a:ahLst/>
              <a:cxnLst/>
              <a:rect l="0" t="0" r="0" b="0"/>
              <a:pathLst>
                <a:path w="8384" h="84229">
                  <a:moveTo>
                    <a:pt x="8383" y="0"/>
                  </a:moveTo>
                  <a:lnTo>
                    <a:pt x="50" y="37478"/>
                  </a:lnTo>
                  <a:lnTo>
                    <a:pt x="0" y="58771"/>
                  </a:lnTo>
                  <a:lnTo>
                    <a:pt x="8383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696124" y="1758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48767" y="1810901"/>
              <a:ext cx="84229" cy="110738"/>
            </a:xfrm>
            <a:custGeom>
              <a:avLst/>
              <a:gdLst/>
              <a:ahLst/>
              <a:cxnLst/>
              <a:rect l="0" t="0" r="0" b="0"/>
              <a:pathLst>
                <a:path w="84229" h="110738">
                  <a:moveTo>
                    <a:pt x="0" y="0"/>
                  </a:moveTo>
                  <a:lnTo>
                    <a:pt x="25194" y="61111"/>
                  </a:lnTo>
                  <a:lnTo>
                    <a:pt x="44664" y="101758"/>
                  </a:lnTo>
                  <a:lnTo>
                    <a:pt x="50833" y="109953"/>
                  </a:lnTo>
                  <a:lnTo>
                    <a:pt x="56116" y="110737"/>
                  </a:lnTo>
                  <a:lnTo>
                    <a:pt x="60807" y="106580"/>
                  </a:lnTo>
                  <a:lnTo>
                    <a:pt x="65104" y="99129"/>
                  </a:lnTo>
                  <a:lnTo>
                    <a:pt x="75687" y="43499"/>
                  </a:lnTo>
                  <a:lnTo>
                    <a:pt x="8422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77415" y="1797085"/>
              <a:ext cx="176679" cy="163475"/>
            </a:xfrm>
            <a:custGeom>
              <a:avLst/>
              <a:gdLst/>
              <a:ahLst/>
              <a:cxnLst/>
              <a:rect l="0" t="0" r="0" b="0"/>
              <a:pathLst>
                <a:path w="176679" h="163475">
                  <a:moveTo>
                    <a:pt x="18750" y="45402"/>
                  </a:moveTo>
                  <a:lnTo>
                    <a:pt x="29929" y="56580"/>
                  </a:lnTo>
                  <a:lnTo>
                    <a:pt x="47895" y="62068"/>
                  </a:lnTo>
                  <a:lnTo>
                    <a:pt x="70308" y="63338"/>
                  </a:lnTo>
                  <a:lnTo>
                    <a:pt x="91968" y="60002"/>
                  </a:lnTo>
                  <a:lnTo>
                    <a:pt x="100318" y="55135"/>
                  </a:lnTo>
                  <a:lnTo>
                    <a:pt x="112714" y="40369"/>
                  </a:lnTo>
                  <a:lnTo>
                    <a:pt x="114148" y="32688"/>
                  </a:lnTo>
                  <a:lnTo>
                    <a:pt x="112765" y="25227"/>
                  </a:lnTo>
                  <a:lnTo>
                    <a:pt x="109502" y="17914"/>
                  </a:lnTo>
                  <a:lnTo>
                    <a:pt x="96519" y="6669"/>
                  </a:lnTo>
                  <a:lnTo>
                    <a:pt x="88144" y="2032"/>
                  </a:lnTo>
                  <a:lnTo>
                    <a:pt x="69479" y="0"/>
                  </a:lnTo>
                  <a:lnTo>
                    <a:pt x="50655" y="4166"/>
                  </a:lnTo>
                  <a:lnTo>
                    <a:pt x="34491" y="13817"/>
                  </a:lnTo>
                  <a:lnTo>
                    <a:pt x="22626" y="29024"/>
                  </a:lnTo>
                  <a:lnTo>
                    <a:pt x="5478" y="67383"/>
                  </a:lnTo>
                  <a:lnTo>
                    <a:pt x="0" y="103907"/>
                  </a:lnTo>
                  <a:lnTo>
                    <a:pt x="4958" y="127556"/>
                  </a:lnTo>
                  <a:lnTo>
                    <a:pt x="9556" y="138776"/>
                  </a:lnTo>
                  <a:lnTo>
                    <a:pt x="17300" y="147425"/>
                  </a:lnTo>
                  <a:lnTo>
                    <a:pt x="38383" y="160155"/>
                  </a:lnTo>
                  <a:lnTo>
                    <a:pt x="60232" y="163474"/>
                  </a:lnTo>
                  <a:lnTo>
                    <a:pt x="113424" y="153107"/>
                  </a:lnTo>
                  <a:lnTo>
                    <a:pt x="176678" y="1296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821637" y="2189927"/>
            <a:ext cx="1511721" cy="407537"/>
            <a:chOff x="2821637" y="2189927"/>
            <a:chExt cx="1511721" cy="407537"/>
          </a:xfrm>
        </p:grpSpPr>
        <p:sp>
          <p:nvSpPr>
            <p:cNvPr id="84" name="Freeform 83"/>
            <p:cNvSpPr/>
            <p:nvPr/>
          </p:nvSpPr>
          <p:spPr>
            <a:xfrm>
              <a:off x="2821637" y="2308457"/>
              <a:ext cx="213659" cy="289007"/>
            </a:xfrm>
            <a:custGeom>
              <a:avLst/>
              <a:gdLst/>
              <a:ahLst/>
              <a:cxnLst/>
              <a:rect l="0" t="0" r="0" b="0"/>
              <a:pathLst>
                <a:path w="213659" h="289007">
                  <a:moveTo>
                    <a:pt x="178984" y="60454"/>
                  </a:moveTo>
                  <a:lnTo>
                    <a:pt x="161004" y="36408"/>
                  </a:lnTo>
                  <a:lnTo>
                    <a:pt x="134662" y="16155"/>
                  </a:lnTo>
                  <a:lnTo>
                    <a:pt x="103461" y="3395"/>
                  </a:lnTo>
                  <a:lnTo>
                    <a:pt x="78348" y="0"/>
                  </a:lnTo>
                  <a:lnTo>
                    <a:pt x="57828" y="4730"/>
                  </a:lnTo>
                  <a:lnTo>
                    <a:pt x="49080" y="9267"/>
                  </a:lnTo>
                  <a:lnTo>
                    <a:pt x="36242" y="23666"/>
                  </a:lnTo>
                  <a:lnTo>
                    <a:pt x="18467" y="61507"/>
                  </a:lnTo>
                  <a:lnTo>
                    <a:pt x="17176" y="81979"/>
                  </a:lnTo>
                  <a:lnTo>
                    <a:pt x="18470" y="92352"/>
                  </a:lnTo>
                  <a:lnTo>
                    <a:pt x="22842" y="100437"/>
                  </a:lnTo>
                  <a:lnTo>
                    <a:pt x="37058" y="112539"/>
                  </a:lnTo>
                  <a:lnTo>
                    <a:pt x="93282" y="133618"/>
                  </a:lnTo>
                  <a:lnTo>
                    <a:pt x="147205" y="158867"/>
                  </a:lnTo>
                  <a:lnTo>
                    <a:pt x="186355" y="178723"/>
                  </a:lnTo>
                  <a:lnTo>
                    <a:pt x="200977" y="192567"/>
                  </a:lnTo>
                  <a:lnTo>
                    <a:pt x="211376" y="210418"/>
                  </a:lnTo>
                  <a:lnTo>
                    <a:pt x="213658" y="230050"/>
                  </a:lnTo>
                  <a:lnTo>
                    <a:pt x="212628" y="240199"/>
                  </a:lnTo>
                  <a:lnTo>
                    <a:pt x="202126" y="257714"/>
                  </a:lnTo>
                  <a:lnTo>
                    <a:pt x="184590" y="272128"/>
                  </a:lnTo>
                  <a:lnTo>
                    <a:pt x="148410" y="285649"/>
                  </a:lnTo>
                  <a:lnTo>
                    <a:pt x="109224" y="289006"/>
                  </a:lnTo>
                  <a:lnTo>
                    <a:pt x="57710" y="283372"/>
                  </a:lnTo>
                  <a:lnTo>
                    <a:pt x="21388" y="278972"/>
                  </a:lnTo>
                  <a:lnTo>
                    <a:pt x="0" y="271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20898" y="2411026"/>
              <a:ext cx="16595" cy="168456"/>
            </a:xfrm>
            <a:custGeom>
              <a:avLst/>
              <a:gdLst/>
              <a:ahLst/>
              <a:cxnLst/>
              <a:rect l="0" t="0" r="0" b="0"/>
              <a:pathLst>
                <a:path w="16595" h="168456">
                  <a:moveTo>
                    <a:pt x="6065" y="0"/>
                  </a:moveTo>
                  <a:lnTo>
                    <a:pt x="0" y="32451"/>
                  </a:lnTo>
                  <a:lnTo>
                    <a:pt x="5035" y="89931"/>
                  </a:lnTo>
                  <a:lnTo>
                    <a:pt x="14263" y="143644"/>
                  </a:lnTo>
                  <a:lnTo>
                    <a:pt x="16594" y="168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95378" y="230574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42655" y="2372033"/>
              <a:ext cx="125480" cy="193787"/>
            </a:xfrm>
            <a:custGeom>
              <a:avLst/>
              <a:gdLst/>
              <a:ahLst/>
              <a:cxnLst/>
              <a:rect l="0" t="0" r="0" b="0"/>
              <a:pathLst>
                <a:path w="125480" h="193787">
                  <a:moveTo>
                    <a:pt x="105407" y="17936"/>
                  </a:moveTo>
                  <a:lnTo>
                    <a:pt x="94228" y="6757"/>
                  </a:lnTo>
                  <a:lnTo>
                    <a:pt x="76262" y="1269"/>
                  </a:lnTo>
                  <a:lnTo>
                    <a:pt x="53849" y="0"/>
                  </a:lnTo>
                  <a:lnTo>
                    <a:pt x="32189" y="3335"/>
                  </a:lnTo>
                  <a:lnTo>
                    <a:pt x="13984" y="11836"/>
                  </a:lnTo>
                  <a:lnTo>
                    <a:pt x="5854" y="17379"/>
                  </a:lnTo>
                  <a:lnTo>
                    <a:pt x="1603" y="25753"/>
                  </a:lnTo>
                  <a:lnTo>
                    <a:pt x="0" y="47536"/>
                  </a:lnTo>
                  <a:lnTo>
                    <a:pt x="4720" y="56387"/>
                  </a:lnTo>
                  <a:lnTo>
                    <a:pt x="22442" y="69340"/>
                  </a:lnTo>
                  <a:lnTo>
                    <a:pt x="79202" y="85796"/>
                  </a:lnTo>
                  <a:lnTo>
                    <a:pt x="116998" y="110109"/>
                  </a:lnTo>
                  <a:lnTo>
                    <a:pt x="122493" y="119159"/>
                  </a:lnTo>
                  <a:lnTo>
                    <a:pt x="125479" y="141692"/>
                  </a:lnTo>
                  <a:lnTo>
                    <a:pt x="119787" y="161066"/>
                  </a:lnTo>
                  <a:lnTo>
                    <a:pt x="114993" y="169508"/>
                  </a:lnTo>
                  <a:lnTo>
                    <a:pt x="100309" y="182007"/>
                  </a:lnTo>
                  <a:lnTo>
                    <a:pt x="80914" y="190292"/>
                  </a:lnTo>
                  <a:lnTo>
                    <a:pt x="44857" y="193786"/>
                  </a:lnTo>
                  <a:lnTo>
                    <a:pt x="122" y="186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53347" y="2189927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7235" y="220541"/>
                  </a:lnTo>
                  <a:lnTo>
                    <a:pt x="9878" y="282426"/>
                  </a:lnTo>
                  <a:lnTo>
                    <a:pt x="10400" y="340057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348062" y="2331737"/>
              <a:ext cx="200042" cy="37175"/>
            </a:xfrm>
            <a:custGeom>
              <a:avLst/>
              <a:gdLst/>
              <a:ahLst/>
              <a:cxnLst/>
              <a:rect l="0" t="0" r="0" b="0"/>
              <a:pathLst>
                <a:path w="200042" h="37175">
                  <a:moveTo>
                    <a:pt x="200041" y="5589"/>
                  </a:moveTo>
                  <a:lnTo>
                    <a:pt x="183274" y="0"/>
                  </a:lnTo>
                  <a:lnTo>
                    <a:pt x="136591" y="4442"/>
                  </a:lnTo>
                  <a:lnTo>
                    <a:pt x="75377" y="16584"/>
                  </a:lnTo>
                  <a:lnTo>
                    <a:pt x="15645" y="32557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48103" y="2376427"/>
              <a:ext cx="198608" cy="192527"/>
            </a:xfrm>
            <a:custGeom>
              <a:avLst/>
              <a:gdLst/>
              <a:ahLst/>
              <a:cxnLst/>
              <a:rect l="0" t="0" r="0" b="0"/>
              <a:pathLst>
                <a:path w="198608" h="192527">
                  <a:moveTo>
                    <a:pt x="0" y="55655"/>
                  </a:moveTo>
                  <a:lnTo>
                    <a:pt x="26386" y="71297"/>
                  </a:lnTo>
                  <a:lnTo>
                    <a:pt x="83312" y="90499"/>
                  </a:lnTo>
                  <a:lnTo>
                    <a:pt x="121131" y="95615"/>
                  </a:lnTo>
                  <a:lnTo>
                    <a:pt x="156384" y="91542"/>
                  </a:lnTo>
                  <a:lnTo>
                    <a:pt x="189056" y="77337"/>
                  </a:lnTo>
                  <a:lnTo>
                    <a:pt x="195057" y="68940"/>
                  </a:lnTo>
                  <a:lnTo>
                    <a:pt x="198607" y="47132"/>
                  </a:lnTo>
                  <a:lnTo>
                    <a:pt x="193165" y="28081"/>
                  </a:lnTo>
                  <a:lnTo>
                    <a:pt x="188438" y="19725"/>
                  </a:lnTo>
                  <a:lnTo>
                    <a:pt x="173827" y="7321"/>
                  </a:lnTo>
                  <a:lnTo>
                    <a:pt x="165018" y="2375"/>
                  </a:lnTo>
                  <a:lnTo>
                    <a:pt x="145871" y="0"/>
                  </a:lnTo>
                  <a:lnTo>
                    <a:pt x="104983" y="8007"/>
                  </a:lnTo>
                  <a:lnTo>
                    <a:pt x="79200" y="23080"/>
                  </a:lnTo>
                  <a:lnTo>
                    <a:pt x="56742" y="42364"/>
                  </a:lnTo>
                  <a:lnTo>
                    <a:pt x="40859" y="68485"/>
                  </a:lnTo>
                  <a:lnTo>
                    <a:pt x="38827" y="91383"/>
                  </a:lnTo>
                  <a:lnTo>
                    <a:pt x="42993" y="115988"/>
                  </a:lnTo>
                  <a:lnTo>
                    <a:pt x="58492" y="148401"/>
                  </a:lnTo>
                  <a:lnTo>
                    <a:pt x="71230" y="165506"/>
                  </a:lnTo>
                  <a:lnTo>
                    <a:pt x="97145" y="182700"/>
                  </a:lnTo>
                  <a:lnTo>
                    <a:pt x="157928" y="192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21844" y="2379440"/>
              <a:ext cx="105286" cy="171067"/>
            </a:xfrm>
            <a:custGeom>
              <a:avLst/>
              <a:gdLst/>
              <a:ahLst/>
              <a:cxnLst/>
              <a:rect l="0" t="0" r="0" b="0"/>
              <a:pathLst>
                <a:path w="105286" h="171067">
                  <a:moveTo>
                    <a:pt x="0" y="73699"/>
                  </a:moveTo>
                  <a:lnTo>
                    <a:pt x="2340" y="107321"/>
                  </a:lnTo>
                  <a:lnTo>
                    <a:pt x="23720" y="167107"/>
                  </a:lnTo>
                  <a:lnTo>
                    <a:pt x="25172" y="171066"/>
                  </a:lnTo>
                  <a:lnTo>
                    <a:pt x="9948" y="116313"/>
                  </a:lnTo>
                  <a:lnTo>
                    <a:pt x="2948" y="81256"/>
                  </a:lnTo>
                  <a:lnTo>
                    <a:pt x="3650" y="56001"/>
                  </a:lnTo>
                  <a:lnTo>
                    <a:pt x="11761" y="33078"/>
                  </a:lnTo>
                  <a:lnTo>
                    <a:pt x="26285" y="17431"/>
                  </a:lnTo>
                  <a:lnTo>
                    <a:pt x="35070" y="11621"/>
                  </a:lnTo>
                  <a:lnTo>
                    <a:pt x="69793" y="344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58715" y="2210984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15641" y="26386"/>
                  </a:lnTo>
                  <a:lnTo>
                    <a:pt x="40433" y="83312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127171" y="2297407"/>
              <a:ext cx="206187" cy="287244"/>
            </a:xfrm>
            <a:custGeom>
              <a:avLst/>
              <a:gdLst/>
              <a:ahLst/>
              <a:cxnLst/>
              <a:rect l="0" t="0" r="0" b="0"/>
              <a:pathLst>
                <a:path w="206187" h="287244">
                  <a:moveTo>
                    <a:pt x="147399" y="8334"/>
                  </a:moveTo>
                  <a:lnTo>
                    <a:pt x="109921" y="0"/>
                  </a:lnTo>
                  <a:lnTo>
                    <a:pt x="86288" y="1120"/>
                  </a:lnTo>
                  <a:lnTo>
                    <a:pt x="64086" y="9417"/>
                  </a:lnTo>
                  <a:lnTo>
                    <a:pt x="48760" y="24023"/>
                  </a:lnTo>
                  <a:lnTo>
                    <a:pt x="43035" y="32831"/>
                  </a:lnTo>
                  <a:lnTo>
                    <a:pt x="34978" y="67585"/>
                  </a:lnTo>
                  <a:lnTo>
                    <a:pt x="39332" y="87700"/>
                  </a:lnTo>
                  <a:lnTo>
                    <a:pt x="43769" y="96339"/>
                  </a:lnTo>
                  <a:lnTo>
                    <a:pt x="61176" y="109059"/>
                  </a:lnTo>
                  <a:lnTo>
                    <a:pt x="122786" y="130565"/>
                  </a:lnTo>
                  <a:lnTo>
                    <a:pt x="155704" y="142686"/>
                  </a:lnTo>
                  <a:lnTo>
                    <a:pt x="195777" y="173873"/>
                  </a:lnTo>
                  <a:lnTo>
                    <a:pt x="203995" y="196940"/>
                  </a:lnTo>
                  <a:lnTo>
                    <a:pt x="206186" y="211280"/>
                  </a:lnTo>
                  <a:lnTo>
                    <a:pt x="202383" y="233453"/>
                  </a:lnTo>
                  <a:lnTo>
                    <a:pt x="187087" y="259089"/>
                  </a:lnTo>
                  <a:lnTo>
                    <a:pt x="180876" y="266751"/>
                  </a:lnTo>
                  <a:lnTo>
                    <a:pt x="161498" y="275264"/>
                  </a:lnTo>
                  <a:lnTo>
                    <a:pt x="104585" y="287243"/>
                  </a:lnTo>
                  <a:lnTo>
                    <a:pt x="48691" y="280323"/>
                  </a:lnTo>
                  <a:lnTo>
                    <a:pt x="0" y="271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2947979" y="1560405"/>
            <a:ext cx="1126550" cy="106912"/>
          </a:xfrm>
          <a:custGeom>
            <a:avLst/>
            <a:gdLst/>
            <a:ahLst/>
            <a:cxnLst/>
            <a:rect l="0" t="0" r="0" b="0"/>
            <a:pathLst>
              <a:path w="1126550" h="106912">
                <a:moveTo>
                  <a:pt x="1126549" y="60983"/>
                </a:moveTo>
                <a:lnTo>
                  <a:pt x="1102503" y="70559"/>
                </a:lnTo>
                <a:lnTo>
                  <a:pt x="1088176" y="81227"/>
                </a:lnTo>
                <a:lnTo>
                  <a:pt x="1067771" y="87528"/>
                </a:lnTo>
                <a:lnTo>
                  <a:pt x="1044273" y="89158"/>
                </a:lnTo>
                <a:lnTo>
                  <a:pt x="989936" y="77620"/>
                </a:lnTo>
                <a:lnTo>
                  <a:pt x="968736" y="77346"/>
                </a:lnTo>
                <a:lnTo>
                  <a:pt x="948785" y="82293"/>
                </a:lnTo>
                <a:lnTo>
                  <a:pt x="903994" y="105485"/>
                </a:lnTo>
                <a:lnTo>
                  <a:pt x="883746" y="106888"/>
                </a:lnTo>
                <a:lnTo>
                  <a:pt x="864219" y="102442"/>
                </a:lnTo>
                <a:lnTo>
                  <a:pt x="819722" y="79600"/>
                </a:lnTo>
                <a:lnTo>
                  <a:pt x="799499" y="78226"/>
                </a:lnTo>
                <a:lnTo>
                  <a:pt x="779982" y="82685"/>
                </a:lnTo>
                <a:lnTo>
                  <a:pt x="735492" y="105536"/>
                </a:lnTo>
                <a:lnTo>
                  <a:pt x="715270" y="106911"/>
                </a:lnTo>
                <a:lnTo>
                  <a:pt x="673692" y="98261"/>
                </a:lnTo>
                <a:lnTo>
                  <a:pt x="610641" y="69349"/>
                </a:lnTo>
                <a:lnTo>
                  <a:pt x="586471" y="67821"/>
                </a:lnTo>
                <a:lnTo>
                  <a:pt x="526230" y="78261"/>
                </a:lnTo>
                <a:lnTo>
                  <a:pt x="500212" y="80361"/>
                </a:lnTo>
                <a:lnTo>
                  <a:pt x="479290" y="75055"/>
                </a:lnTo>
                <a:lnTo>
                  <a:pt x="420699" y="50766"/>
                </a:lnTo>
                <a:lnTo>
                  <a:pt x="386304" y="43138"/>
                </a:lnTo>
                <a:lnTo>
                  <a:pt x="332760" y="40560"/>
                </a:lnTo>
                <a:lnTo>
                  <a:pt x="274581" y="45223"/>
                </a:lnTo>
                <a:lnTo>
                  <a:pt x="254227" y="39941"/>
                </a:lnTo>
                <a:lnTo>
                  <a:pt x="209156" y="16517"/>
                </a:lnTo>
                <a:lnTo>
                  <a:pt x="146288" y="9418"/>
                </a:lnTo>
                <a:lnTo>
                  <a:pt x="84298" y="1247"/>
                </a:lnTo>
                <a:lnTo>
                  <a:pt x="45774" y="0"/>
                </a:lnTo>
                <a:lnTo>
                  <a:pt x="0" y="83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2842694" y="2642653"/>
            <a:ext cx="1042322" cy="87008"/>
          </a:xfrm>
          <a:custGeom>
            <a:avLst/>
            <a:gdLst/>
            <a:ahLst/>
            <a:cxnLst/>
            <a:rect l="0" t="0" r="0" b="0"/>
            <a:pathLst>
              <a:path w="1042322" h="87008">
                <a:moveTo>
                  <a:pt x="1042321" y="0"/>
                </a:moveTo>
                <a:lnTo>
                  <a:pt x="1024340" y="15641"/>
                </a:lnTo>
                <a:lnTo>
                  <a:pt x="1007424" y="23719"/>
                </a:lnTo>
                <a:lnTo>
                  <a:pt x="985087" y="24969"/>
                </a:lnTo>
                <a:lnTo>
                  <a:pt x="926120" y="14336"/>
                </a:lnTo>
                <a:lnTo>
                  <a:pt x="900209" y="12220"/>
                </a:lnTo>
                <a:lnTo>
                  <a:pt x="879334" y="17519"/>
                </a:lnTo>
                <a:lnTo>
                  <a:pt x="819463" y="54481"/>
                </a:lnTo>
                <a:lnTo>
                  <a:pt x="783527" y="60596"/>
                </a:lnTo>
                <a:lnTo>
                  <a:pt x="727048" y="57618"/>
                </a:lnTo>
                <a:lnTo>
                  <a:pt x="673901" y="70845"/>
                </a:lnTo>
                <a:lnTo>
                  <a:pt x="652801" y="77500"/>
                </a:lnTo>
                <a:lnTo>
                  <a:pt x="643431" y="77403"/>
                </a:lnTo>
                <a:lnTo>
                  <a:pt x="580217" y="57492"/>
                </a:lnTo>
                <a:lnTo>
                  <a:pt x="553452" y="54798"/>
                </a:lnTo>
                <a:lnTo>
                  <a:pt x="529078" y="59839"/>
                </a:lnTo>
                <a:lnTo>
                  <a:pt x="505377" y="67539"/>
                </a:lnTo>
                <a:lnTo>
                  <a:pt x="466896" y="70704"/>
                </a:lnTo>
                <a:lnTo>
                  <a:pt x="405502" y="64394"/>
                </a:lnTo>
                <a:lnTo>
                  <a:pt x="384554" y="69953"/>
                </a:lnTo>
                <a:lnTo>
                  <a:pt x="365105" y="77883"/>
                </a:lnTo>
                <a:lnTo>
                  <a:pt x="329018" y="81178"/>
                </a:lnTo>
                <a:lnTo>
                  <a:pt x="268498" y="74915"/>
                </a:lnTo>
                <a:lnTo>
                  <a:pt x="213737" y="73939"/>
                </a:lnTo>
                <a:lnTo>
                  <a:pt x="157860" y="73746"/>
                </a:lnTo>
                <a:lnTo>
                  <a:pt x="132161" y="76060"/>
                </a:lnTo>
                <a:lnTo>
                  <a:pt x="102200" y="87007"/>
                </a:lnTo>
                <a:lnTo>
                  <a:pt x="65896" y="84401"/>
                </a:lnTo>
                <a:lnTo>
                  <a:pt x="33563" y="78560"/>
                </a:lnTo>
                <a:lnTo>
                  <a:pt x="0" y="842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5180021" y="1530616"/>
            <a:ext cx="821223" cy="62878"/>
          </a:xfrm>
          <a:custGeom>
            <a:avLst/>
            <a:gdLst/>
            <a:ahLst/>
            <a:cxnLst/>
            <a:rect l="0" t="0" r="0" b="0"/>
            <a:pathLst>
              <a:path w="821223" h="62878">
                <a:moveTo>
                  <a:pt x="821222" y="6544"/>
                </a:moveTo>
                <a:lnTo>
                  <a:pt x="803242" y="30591"/>
                </a:lnTo>
                <a:lnTo>
                  <a:pt x="776900" y="50844"/>
                </a:lnTo>
                <a:lnTo>
                  <a:pt x="757070" y="60548"/>
                </a:lnTo>
                <a:lnTo>
                  <a:pt x="746869" y="61264"/>
                </a:lnTo>
                <a:lnTo>
                  <a:pt x="726175" y="55820"/>
                </a:lnTo>
                <a:lnTo>
                  <a:pt x="685464" y="33262"/>
                </a:lnTo>
                <a:lnTo>
                  <a:pt x="668859" y="19979"/>
                </a:lnTo>
                <a:lnTo>
                  <a:pt x="647440" y="12515"/>
                </a:lnTo>
                <a:lnTo>
                  <a:pt x="635177" y="10525"/>
                </a:lnTo>
                <a:lnTo>
                  <a:pt x="615313" y="14553"/>
                </a:lnTo>
                <a:lnTo>
                  <a:pt x="557495" y="46242"/>
                </a:lnTo>
                <a:lnTo>
                  <a:pt x="547138" y="50557"/>
                </a:lnTo>
                <a:lnTo>
                  <a:pt x="536724" y="51094"/>
                </a:lnTo>
                <a:lnTo>
                  <a:pt x="515794" y="45451"/>
                </a:lnTo>
                <a:lnTo>
                  <a:pt x="461781" y="9464"/>
                </a:lnTo>
                <a:lnTo>
                  <a:pt x="438422" y="1993"/>
                </a:lnTo>
                <a:lnTo>
                  <a:pt x="425643" y="0"/>
                </a:lnTo>
                <a:lnTo>
                  <a:pt x="405203" y="4026"/>
                </a:lnTo>
                <a:lnTo>
                  <a:pt x="342184" y="36552"/>
                </a:lnTo>
                <a:lnTo>
                  <a:pt x="314297" y="50661"/>
                </a:lnTo>
                <a:lnTo>
                  <a:pt x="294105" y="52278"/>
                </a:lnTo>
                <a:lnTo>
                  <a:pt x="274603" y="47927"/>
                </a:lnTo>
                <a:lnTo>
                  <a:pt x="230122" y="25151"/>
                </a:lnTo>
                <a:lnTo>
                  <a:pt x="209901" y="23783"/>
                </a:lnTo>
                <a:lnTo>
                  <a:pt x="168323" y="32436"/>
                </a:lnTo>
                <a:lnTo>
                  <a:pt x="114338" y="61349"/>
                </a:lnTo>
                <a:lnTo>
                  <a:pt x="94100" y="62877"/>
                </a:lnTo>
                <a:lnTo>
                  <a:pt x="31527" y="54297"/>
                </a:lnTo>
                <a:lnTo>
                  <a:pt x="0" y="5918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5085119" y="2158342"/>
            <a:ext cx="1337265" cy="355513"/>
            <a:chOff x="5085119" y="2158342"/>
            <a:chExt cx="1337265" cy="355513"/>
          </a:xfrm>
        </p:grpSpPr>
        <p:sp>
          <p:nvSpPr>
            <p:cNvPr id="98" name="Freeform 97"/>
            <p:cNvSpPr/>
            <p:nvPr/>
          </p:nvSpPr>
          <p:spPr>
            <a:xfrm>
              <a:off x="5085119" y="2236029"/>
              <a:ext cx="205931" cy="257915"/>
            </a:xfrm>
            <a:custGeom>
              <a:avLst/>
              <a:gdLst/>
              <a:ahLst/>
              <a:cxnLst/>
              <a:rect l="0" t="0" r="0" b="0"/>
              <a:pathLst>
                <a:path w="205931" h="257915">
                  <a:moveTo>
                    <a:pt x="158072" y="48654"/>
                  </a:moveTo>
                  <a:lnTo>
                    <a:pt x="128764" y="10281"/>
                  </a:lnTo>
                  <a:lnTo>
                    <a:pt x="109172" y="2354"/>
                  </a:lnTo>
                  <a:lnTo>
                    <a:pt x="86036" y="0"/>
                  </a:lnTo>
                  <a:lnTo>
                    <a:pt x="31949" y="11037"/>
                  </a:lnTo>
                  <a:lnTo>
                    <a:pt x="13890" y="23747"/>
                  </a:lnTo>
                  <a:lnTo>
                    <a:pt x="5799" y="32050"/>
                  </a:lnTo>
                  <a:lnTo>
                    <a:pt x="1575" y="42264"/>
                  </a:lnTo>
                  <a:lnTo>
                    <a:pt x="0" y="66091"/>
                  </a:lnTo>
                  <a:lnTo>
                    <a:pt x="6320" y="86040"/>
                  </a:lnTo>
                  <a:lnTo>
                    <a:pt x="11281" y="94635"/>
                  </a:lnTo>
                  <a:lnTo>
                    <a:pt x="26151" y="107305"/>
                  </a:lnTo>
                  <a:lnTo>
                    <a:pt x="45628" y="115666"/>
                  </a:lnTo>
                  <a:lnTo>
                    <a:pt x="104256" y="127062"/>
                  </a:lnTo>
                  <a:lnTo>
                    <a:pt x="157918" y="146688"/>
                  </a:lnTo>
                  <a:lnTo>
                    <a:pt x="194567" y="172134"/>
                  </a:lnTo>
                  <a:lnTo>
                    <a:pt x="203538" y="192052"/>
                  </a:lnTo>
                  <a:lnTo>
                    <a:pt x="205930" y="203914"/>
                  </a:lnTo>
                  <a:lnTo>
                    <a:pt x="205185" y="214162"/>
                  </a:lnTo>
                  <a:lnTo>
                    <a:pt x="198119" y="231788"/>
                  </a:lnTo>
                  <a:lnTo>
                    <a:pt x="184060" y="244301"/>
                  </a:lnTo>
                  <a:lnTo>
                    <a:pt x="164943" y="252592"/>
                  </a:lnTo>
                  <a:lnTo>
                    <a:pt x="114543" y="257914"/>
                  </a:lnTo>
                  <a:lnTo>
                    <a:pt x="90763" y="257472"/>
                  </a:lnTo>
                  <a:lnTo>
                    <a:pt x="63316" y="248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390590" y="2368911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5" y="37479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390590" y="22636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84578" y="2290649"/>
              <a:ext cx="148902" cy="204605"/>
            </a:xfrm>
            <a:custGeom>
              <a:avLst/>
              <a:gdLst/>
              <a:ahLst/>
              <a:cxnLst/>
              <a:rect l="0" t="0" r="0" b="0"/>
              <a:pathLst>
                <a:path w="148902" h="204605">
                  <a:moveTo>
                    <a:pt x="127111" y="15092"/>
                  </a:moveTo>
                  <a:lnTo>
                    <a:pt x="83148" y="437"/>
                  </a:lnTo>
                  <a:lnTo>
                    <a:pt x="63119" y="0"/>
                  </a:lnTo>
                  <a:lnTo>
                    <a:pt x="42518" y="4875"/>
                  </a:lnTo>
                  <a:lnTo>
                    <a:pt x="21664" y="14840"/>
                  </a:lnTo>
                  <a:lnTo>
                    <a:pt x="6936" y="30188"/>
                  </a:lnTo>
                  <a:lnTo>
                    <a:pt x="1371" y="39194"/>
                  </a:lnTo>
                  <a:lnTo>
                    <a:pt x="0" y="47537"/>
                  </a:lnTo>
                  <a:lnTo>
                    <a:pt x="1426" y="55439"/>
                  </a:lnTo>
                  <a:lnTo>
                    <a:pt x="4717" y="63047"/>
                  </a:lnTo>
                  <a:lnTo>
                    <a:pt x="11590" y="68119"/>
                  </a:lnTo>
                  <a:lnTo>
                    <a:pt x="74340" y="85778"/>
                  </a:lnTo>
                  <a:lnTo>
                    <a:pt x="127094" y="108484"/>
                  </a:lnTo>
                  <a:lnTo>
                    <a:pt x="141921" y="124449"/>
                  </a:lnTo>
                  <a:lnTo>
                    <a:pt x="147513" y="133620"/>
                  </a:lnTo>
                  <a:lnTo>
                    <a:pt x="148901" y="143244"/>
                  </a:lnTo>
                  <a:lnTo>
                    <a:pt x="144204" y="163295"/>
                  </a:lnTo>
                  <a:lnTo>
                    <a:pt x="138507" y="171216"/>
                  </a:lnTo>
                  <a:lnTo>
                    <a:pt x="122817" y="183136"/>
                  </a:lnTo>
                  <a:lnTo>
                    <a:pt x="85318" y="199151"/>
                  </a:lnTo>
                  <a:lnTo>
                    <a:pt x="53411" y="204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59521" y="2158342"/>
              <a:ext cx="10096" cy="347441"/>
            </a:xfrm>
            <a:custGeom>
              <a:avLst/>
              <a:gdLst/>
              <a:ahLst/>
              <a:cxnLst/>
              <a:rect l="0" t="0" r="0" b="0"/>
              <a:pathLst>
                <a:path w="10096" h="347441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5" y="141374"/>
                  </a:lnTo>
                  <a:lnTo>
                    <a:pt x="8670" y="195786"/>
                  </a:lnTo>
                  <a:lnTo>
                    <a:pt x="9814" y="258169"/>
                  </a:lnTo>
                  <a:lnTo>
                    <a:pt x="10040" y="312432"/>
                  </a:lnTo>
                  <a:lnTo>
                    <a:pt x="1009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74860" y="2305741"/>
              <a:ext cx="189514" cy="42114"/>
            </a:xfrm>
            <a:custGeom>
              <a:avLst/>
              <a:gdLst/>
              <a:ahLst/>
              <a:cxnLst/>
              <a:rect l="0" t="0" r="0" b="0"/>
              <a:pathLst>
                <a:path w="189514" h="42114">
                  <a:moveTo>
                    <a:pt x="189513" y="0"/>
                  </a:moveTo>
                  <a:lnTo>
                    <a:pt x="140582" y="11452"/>
                  </a:lnTo>
                  <a:lnTo>
                    <a:pt x="92736" y="18211"/>
                  </a:lnTo>
                  <a:lnTo>
                    <a:pt x="61103" y="22132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856720" y="2284412"/>
              <a:ext cx="166327" cy="229443"/>
            </a:xfrm>
            <a:custGeom>
              <a:avLst/>
              <a:gdLst/>
              <a:ahLst/>
              <a:cxnLst/>
              <a:rect l="0" t="0" r="0" b="0"/>
              <a:pathLst>
                <a:path w="166327" h="229443">
                  <a:moveTo>
                    <a:pt x="7653" y="126614"/>
                  </a:moveTo>
                  <a:lnTo>
                    <a:pt x="61528" y="108655"/>
                  </a:lnTo>
                  <a:lnTo>
                    <a:pt x="123574" y="87973"/>
                  </a:lnTo>
                  <a:lnTo>
                    <a:pt x="144571" y="80974"/>
                  </a:lnTo>
                  <a:lnTo>
                    <a:pt x="159362" y="67725"/>
                  </a:lnTo>
                  <a:lnTo>
                    <a:pt x="164945" y="59278"/>
                  </a:lnTo>
                  <a:lnTo>
                    <a:pt x="166326" y="50138"/>
                  </a:lnTo>
                  <a:lnTo>
                    <a:pt x="161622" y="30623"/>
                  </a:lnTo>
                  <a:lnTo>
                    <a:pt x="148614" y="13371"/>
                  </a:lnTo>
                  <a:lnTo>
                    <a:pt x="140231" y="5495"/>
                  </a:lnTo>
                  <a:lnTo>
                    <a:pt x="131133" y="1414"/>
                  </a:lnTo>
                  <a:lnTo>
                    <a:pt x="111666" y="0"/>
                  </a:lnTo>
                  <a:lnTo>
                    <a:pt x="80976" y="5780"/>
                  </a:lnTo>
                  <a:lnTo>
                    <a:pt x="49655" y="20491"/>
                  </a:lnTo>
                  <a:lnTo>
                    <a:pt x="31779" y="39284"/>
                  </a:lnTo>
                  <a:lnTo>
                    <a:pt x="6829" y="83887"/>
                  </a:lnTo>
                  <a:lnTo>
                    <a:pt x="0" y="121493"/>
                  </a:lnTo>
                  <a:lnTo>
                    <a:pt x="6098" y="167716"/>
                  </a:lnTo>
                  <a:lnTo>
                    <a:pt x="12031" y="189335"/>
                  </a:lnTo>
                  <a:lnTo>
                    <a:pt x="17591" y="197674"/>
                  </a:lnTo>
                  <a:lnTo>
                    <a:pt x="33127" y="210058"/>
                  </a:lnTo>
                  <a:lnTo>
                    <a:pt x="61604" y="223607"/>
                  </a:lnTo>
                  <a:lnTo>
                    <a:pt x="97858" y="229442"/>
                  </a:lnTo>
                  <a:lnTo>
                    <a:pt x="144523" y="221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066590" y="2305741"/>
              <a:ext cx="113639" cy="170186"/>
            </a:xfrm>
            <a:custGeom>
              <a:avLst/>
              <a:gdLst/>
              <a:ahLst/>
              <a:cxnLst/>
              <a:rect l="0" t="0" r="0" b="0"/>
              <a:pathLst>
                <a:path w="113639" h="170186">
                  <a:moveTo>
                    <a:pt x="18881" y="84228"/>
                  </a:moveTo>
                  <a:lnTo>
                    <a:pt x="13292" y="100995"/>
                  </a:lnTo>
                  <a:lnTo>
                    <a:pt x="15405" y="133779"/>
                  </a:lnTo>
                  <a:lnTo>
                    <a:pt x="23441" y="167540"/>
                  </a:lnTo>
                  <a:lnTo>
                    <a:pt x="23091" y="170185"/>
                  </a:lnTo>
                  <a:lnTo>
                    <a:pt x="16463" y="160645"/>
                  </a:lnTo>
                  <a:lnTo>
                    <a:pt x="5166" y="134556"/>
                  </a:lnTo>
                  <a:lnTo>
                    <a:pt x="0" y="99010"/>
                  </a:lnTo>
                  <a:lnTo>
                    <a:pt x="4058" y="58842"/>
                  </a:lnTo>
                  <a:lnTo>
                    <a:pt x="12683" y="37460"/>
                  </a:lnTo>
                  <a:lnTo>
                    <a:pt x="18259" y="28483"/>
                  </a:lnTo>
                  <a:lnTo>
                    <a:pt x="33812" y="15388"/>
                  </a:lnTo>
                  <a:lnTo>
                    <a:pt x="53593" y="6839"/>
                  </a:lnTo>
                  <a:lnTo>
                    <a:pt x="1136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74984" y="2287805"/>
              <a:ext cx="147400" cy="191766"/>
            </a:xfrm>
            <a:custGeom>
              <a:avLst/>
              <a:gdLst/>
              <a:ahLst/>
              <a:cxnLst/>
              <a:rect l="0" t="0" r="0" b="0"/>
              <a:pathLst>
                <a:path w="147400" h="191766">
                  <a:moveTo>
                    <a:pt x="147399" y="17936"/>
                  </a:moveTo>
                  <a:lnTo>
                    <a:pt x="136221" y="6757"/>
                  </a:lnTo>
                  <a:lnTo>
                    <a:pt x="118254" y="1269"/>
                  </a:lnTo>
                  <a:lnTo>
                    <a:pt x="95841" y="0"/>
                  </a:lnTo>
                  <a:lnTo>
                    <a:pt x="42257" y="11790"/>
                  </a:lnTo>
                  <a:lnTo>
                    <a:pt x="24240" y="24563"/>
                  </a:lnTo>
                  <a:lnTo>
                    <a:pt x="16161" y="32882"/>
                  </a:lnTo>
                  <a:lnTo>
                    <a:pt x="11944" y="41938"/>
                  </a:lnTo>
                  <a:lnTo>
                    <a:pt x="10378" y="61359"/>
                  </a:lnTo>
                  <a:lnTo>
                    <a:pt x="13937" y="69111"/>
                  </a:lnTo>
                  <a:lnTo>
                    <a:pt x="27251" y="80844"/>
                  </a:lnTo>
                  <a:lnTo>
                    <a:pt x="84772" y="110931"/>
                  </a:lnTo>
                  <a:lnTo>
                    <a:pt x="115975" y="130758"/>
                  </a:lnTo>
                  <a:lnTo>
                    <a:pt x="121770" y="138774"/>
                  </a:lnTo>
                  <a:lnTo>
                    <a:pt x="124464" y="147627"/>
                  </a:lnTo>
                  <a:lnTo>
                    <a:pt x="125090" y="157039"/>
                  </a:lnTo>
                  <a:lnTo>
                    <a:pt x="121998" y="165653"/>
                  </a:lnTo>
                  <a:lnTo>
                    <a:pt x="109203" y="181464"/>
                  </a:lnTo>
                  <a:lnTo>
                    <a:pt x="85580" y="190051"/>
                  </a:lnTo>
                  <a:lnTo>
                    <a:pt x="42514" y="191765"/>
                  </a:lnTo>
                  <a:lnTo>
                    <a:pt x="0" y="186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6464497" y="2126756"/>
            <a:ext cx="29256" cy="105286"/>
          </a:xfrm>
          <a:custGeom>
            <a:avLst/>
            <a:gdLst/>
            <a:ahLst/>
            <a:cxnLst/>
            <a:rect l="0" t="0" r="0" b="0"/>
            <a:pathLst>
              <a:path w="29256" h="105286">
                <a:moveTo>
                  <a:pt x="0" y="0"/>
                </a:moveTo>
                <a:lnTo>
                  <a:pt x="15641" y="17981"/>
                </a:lnTo>
                <a:lnTo>
                  <a:pt x="23719" y="34898"/>
                </a:lnTo>
                <a:lnTo>
                  <a:pt x="29255" y="69742"/>
                </a:lnTo>
                <a:lnTo>
                  <a:pt x="27430" y="86758"/>
                </a:lnTo>
                <a:lnTo>
                  <a:pt x="21057" y="1052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5095792" y="2516310"/>
            <a:ext cx="1305535" cy="134073"/>
          </a:xfrm>
          <a:custGeom>
            <a:avLst/>
            <a:gdLst/>
            <a:ahLst/>
            <a:cxnLst/>
            <a:rect l="0" t="0" r="0" b="0"/>
            <a:pathLst>
              <a:path w="1305535" h="134073">
                <a:moveTo>
                  <a:pt x="1305534" y="0"/>
                </a:moveTo>
                <a:lnTo>
                  <a:pt x="1256036" y="58564"/>
                </a:lnTo>
                <a:lnTo>
                  <a:pt x="1229647" y="74804"/>
                </a:lnTo>
                <a:lnTo>
                  <a:pt x="1194012" y="81436"/>
                </a:lnTo>
                <a:lnTo>
                  <a:pt x="1148454" y="75271"/>
                </a:lnTo>
                <a:lnTo>
                  <a:pt x="1095076" y="59407"/>
                </a:lnTo>
                <a:lnTo>
                  <a:pt x="1073956" y="58769"/>
                </a:lnTo>
                <a:lnTo>
                  <a:pt x="1031803" y="67891"/>
                </a:lnTo>
                <a:lnTo>
                  <a:pt x="977688" y="96909"/>
                </a:lnTo>
                <a:lnTo>
                  <a:pt x="947132" y="108393"/>
                </a:lnTo>
                <a:lnTo>
                  <a:pt x="926316" y="109396"/>
                </a:lnTo>
                <a:lnTo>
                  <a:pt x="905366" y="104773"/>
                </a:lnTo>
                <a:lnTo>
                  <a:pt x="852798" y="81807"/>
                </a:lnTo>
                <a:lnTo>
                  <a:pt x="815631" y="76102"/>
                </a:lnTo>
                <a:lnTo>
                  <a:pt x="774982" y="80001"/>
                </a:lnTo>
                <a:lnTo>
                  <a:pt x="753488" y="88589"/>
                </a:lnTo>
                <a:lnTo>
                  <a:pt x="694481" y="118392"/>
                </a:lnTo>
                <a:lnTo>
                  <a:pt x="684086" y="124552"/>
                </a:lnTo>
                <a:lnTo>
                  <a:pt x="663177" y="128276"/>
                </a:lnTo>
                <a:lnTo>
                  <a:pt x="610638" y="118192"/>
                </a:lnTo>
                <a:lnTo>
                  <a:pt x="558009" y="101627"/>
                </a:lnTo>
                <a:lnTo>
                  <a:pt x="520836" y="96792"/>
                </a:lnTo>
                <a:lnTo>
                  <a:pt x="485775" y="100949"/>
                </a:lnTo>
                <a:lnTo>
                  <a:pt x="431862" y="124501"/>
                </a:lnTo>
                <a:lnTo>
                  <a:pt x="409528" y="131373"/>
                </a:lnTo>
                <a:lnTo>
                  <a:pt x="370646" y="134072"/>
                </a:lnTo>
                <a:lnTo>
                  <a:pt x="307227" y="122002"/>
                </a:lnTo>
                <a:lnTo>
                  <a:pt x="249815" y="108296"/>
                </a:lnTo>
                <a:lnTo>
                  <a:pt x="212840" y="109297"/>
                </a:lnTo>
                <a:lnTo>
                  <a:pt x="158227" y="123361"/>
                </a:lnTo>
                <a:lnTo>
                  <a:pt x="112753" y="133856"/>
                </a:lnTo>
                <a:lnTo>
                  <a:pt x="87548" y="133191"/>
                </a:lnTo>
                <a:lnTo>
                  <a:pt x="32023" y="112975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754441" y="3178619"/>
            <a:ext cx="795420" cy="652768"/>
            <a:chOff x="754441" y="3178619"/>
            <a:chExt cx="795420" cy="652768"/>
          </a:xfrm>
        </p:grpSpPr>
        <p:sp>
          <p:nvSpPr>
            <p:cNvPr id="110" name="Freeform 109"/>
            <p:cNvSpPr/>
            <p:nvPr/>
          </p:nvSpPr>
          <p:spPr>
            <a:xfrm>
              <a:off x="754441" y="3178619"/>
              <a:ext cx="171156" cy="392384"/>
            </a:xfrm>
            <a:custGeom>
              <a:avLst/>
              <a:gdLst/>
              <a:ahLst/>
              <a:cxnLst/>
              <a:rect l="0" t="0" r="0" b="0"/>
              <a:pathLst>
                <a:path w="171156" h="392384">
                  <a:moveTo>
                    <a:pt x="26839" y="0"/>
                  </a:moveTo>
                  <a:lnTo>
                    <a:pt x="19603" y="27556"/>
                  </a:lnTo>
                  <a:lnTo>
                    <a:pt x="13841" y="83778"/>
                  </a:lnTo>
                  <a:lnTo>
                    <a:pt x="10534" y="112104"/>
                  </a:lnTo>
                  <a:lnTo>
                    <a:pt x="14823" y="171536"/>
                  </a:lnTo>
                  <a:lnTo>
                    <a:pt x="16016" y="233665"/>
                  </a:lnTo>
                  <a:lnTo>
                    <a:pt x="7938" y="296799"/>
                  </a:lnTo>
                  <a:lnTo>
                    <a:pt x="0" y="349827"/>
                  </a:lnTo>
                  <a:lnTo>
                    <a:pt x="757" y="349031"/>
                  </a:lnTo>
                  <a:lnTo>
                    <a:pt x="2432" y="344991"/>
                  </a:lnTo>
                  <a:lnTo>
                    <a:pt x="11077" y="284593"/>
                  </a:lnTo>
                  <a:lnTo>
                    <a:pt x="39570" y="221127"/>
                  </a:lnTo>
                  <a:lnTo>
                    <a:pt x="53554" y="206293"/>
                  </a:lnTo>
                  <a:lnTo>
                    <a:pt x="62197" y="200700"/>
                  </a:lnTo>
                  <a:lnTo>
                    <a:pt x="81158" y="197604"/>
                  </a:lnTo>
                  <a:lnTo>
                    <a:pt x="121927" y="205149"/>
                  </a:lnTo>
                  <a:lnTo>
                    <a:pt x="139680" y="217519"/>
                  </a:lnTo>
                  <a:lnTo>
                    <a:pt x="154199" y="235885"/>
                  </a:lnTo>
                  <a:lnTo>
                    <a:pt x="167781" y="272533"/>
                  </a:lnTo>
                  <a:lnTo>
                    <a:pt x="171155" y="313027"/>
                  </a:lnTo>
                  <a:lnTo>
                    <a:pt x="164096" y="352322"/>
                  </a:lnTo>
                  <a:lnTo>
                    <a:pt x="153743" y="371447"/>
                  </a:lnTo>
                  <a:lnTo>
                    <a:pt x="138223" y="384626"/>
                  </a:lnTo>
                  <a:lnTo>
                    <a:pt x="129171" y="389778"/>
                  </a:lnTo>
                  <a:lnTo>
                    <a:pt x="109754" y="392383"/>
                  </a:lnTo>
                  <a:lnTo>
                    <a:pt x="68694" y="384524"/>
                  </a:lnTo>
                  <a:lnTo>
                    <a:pt x="54020" y="375230"/>
                  </a:lnTo>
                  <a:lnTo>
                    <a:pt x="3736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73867" y="3398904"/>
              <a:ext cx="186440" cy="160382"/>
            </a:xfrm>
            <a:custGeom>
              <a:avLst/>
              <a:gdLst/>
              <a:ahLst/>
              <a:cxnLst/>
              <a:rect l="0" t="0" r="0" b="0"/>
              <a:pathLst>
                <a:path w="186440" h="160382">
                  <a:moveTo>
                    <a:pt x="123268" y="74513"/>
                  </a:moveTo>
                  <a:lnTo>
                    <a:pt x="108695" y="31821"/>
                  </a:lnTo>
                  <a:lnTo>
                    <a:pt x="103024" y="21485"/>
                  </a:lnTo>
                  <a:lnTo>
                    <a:pt x="87365" y="6881"/>
                  </a:lnTo>
                  <a:lnTo>
                    <a:pt x="78275" y="1349"/>
                  </a:lnTo>
                  <a:lnTo>
                    <a:pt x="68706" y="0"/>
                  </a:lnTo>
                  <a:lnTo>
                    <a:pt x="48715" y="4742"/>
                  </a:lnTo>
                  <a:lnTo>
                    <a:pt x="23319" y="20565"/>
                  </a:lnTo>
                  <a:lnTo>
                    <a:pt x="11386" y="36498"/>
                  </a:lnTo>
                  <a:lnTo>
                    <a:pt x="3353" y="56447"/>
                  </a:lnTo>
                  <a:lnTo>
                    <a:pt x="0" y="92816"/>
                  </a:lnTo>
                  <a:lnTo>
                    <a:pt x="3361" y="115403"/>
                  </a:lnTo>
                  <a:lnTo>
                    <a:pt x="11874" y="134021"/>
                  </a:lnTo>
                  <a:lnTo>
                    <a:pt x="17420" y="142261"/>
                  </a:lnTo>
                  <a:lnTo>
                    <a:pt x="32940" y="154536"/>
                  </a:lnTo>
                  <a:lnTo>
                    <a:pt x="41993" y="159447"/>
                  </a:lnTo>
                  <a:lnTo>
                    <a:pt x="50367" y="160381"/>
                  </a:lnTo>
                  <a:lnTo>
                    <a:pt x="65911" y="155181"/>
                  </a:lnTo>
                  <a:lnTo>
                    <a:pt x="87816" y="139099"/>
                  </a:lnTo>
                  <a:lnTo>
                    <a:pt x="103535" y="113926"/>
                  </a:lnTo>
                  <a:lnTo>
                    <a:pt x="110012" y="78652"/>
                  </a:lnTo>
                  <a:lnTo>
                    <a:pt x="112091" y="74933"/>
                  </a:lnTo>
                  <a:lnTo>
                    <a:pt x="114647" y="77133"/>
                  </a:lnTo>
                  <a:lnTo>
                    <a:pt x="121776" y="89715"/>
                  </a:lnTo>
                  <a:lnTo>
                    <a:pt x="132743" y="103106"/>
                  </a:lnTo>
                  <a:lnTo>
                    <a:pt x="157661" y="118210"/>
                  </a:lnTo>
                  <a:lnTo>
                    <a:pt x="186439" y="127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212948" y="3199676"/>
              <a:ext cx="164347" cy="332107"/>
            </a:xfrm>
            <a:custGeom>
              <a:avLst/>
              <a:gdLst/>
              <a:ahLst/>
              <a:cxnLst/>
              <a:rect l="0" t="0" r="0" b="0"/>
              <a:pathLst>
                <a:path w="164347" h="332107">
                  <a:moveTo>
                    <a:pt x="0" y="0"/>
                  </a:moveTo>
                  <a:lnTo>
                    <a:pt x="0" y="58616"/>
                  </a:lnTo>
                  <a:lnTo>
                    <a:pt x="8333" y="118333"/>
                  </a:lnTo>
                  <a:lnTo>
                    <a:pt x="17475" y="179099"/>
                  </a:lnTo>
                  <a:lnTo>
                    <a:pt x="20350" y="232343"/>
                  </a:lnTo>
                  <a:lnTo>
                    <a:pt x="27030" y="285317"/>
                  </a:lnTo>
                  <a:lnTo>
                    <a:pt x="24492" y="276156"/>
                  </a:lnTo>
                  <a:lnTo>
                    <a:pt x="27664" y="250280"/>
                  </a:lnTo>
                  <a:lnTo>
                    <a:pt x="40386" y="211265"/>
                  </a:lnTo>
                  <a:lnTo>
                    <a:pt x="70887" y="172519"/>
                  </a:lnTo>
                  <a:lnTo>
                    <a:pt x="90777" y="164412"/>
                  </a:lnTo>
                  <a:lnTo>
                    <a:pt x="102632" y="162250"/>
                  </a:lnTo>
                  <a:lnTo>
                    <a:pt x="122043" y="166088"/>
                  </a:lnTo>
                  <a:lnTo>
                    <a:pt x="138470" y="176762"/>
                  </a:lnTo>
                  <a:lnTo>
                    <a:pt x="153569" y="193204"/>
                  </a:lnTo>
                  <a:lnTo>
                    <a:pt x="161840" y="215330"/>
                  </a:lnTo>
                  <a:lnTo>
                    <a:pt x="164346" y="239591"/>
                  </a:lnTo>
                  <a:lnTo>
                    <a:pt x="153415" y="294460"/>
                  </a:lnTo>
                  <a:lnTo>
                    <a:pt x="138003" y="320694"/>
                  </a:lnTo>
                  <a:lnTo>
                    <a:pt x="129437" y="326100"/>
                  </a:lnTo>
                  <a:lnTo>
                    <a:pt x="107440" y="332106"/>
                  </a:lnTo>
                  <a:lnTo>
                    <a:pt x="74338" y="329899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402461" y="3368132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9575" y="24046"/>
                  </a:lnTo>
                  <a:lnTo>
                    <a:pt x="64499" y="86554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360347" y="3304961"/>
              <a:ext cx="189514" cy="526426"/>
            </a:xfrm>
            <a:custGeom>
              <a:avLst/>
              <a:gdLst/>
              <a:ahLst/>
              <a:cxnLst/>
              <a:rect l="0" t="0" r="0" b="0"/>
              <a:pathLst>
                <a:path w="189514" h="526426">
                  <a:moveTo>
                    <a:pt x="189513" y="0"/>
                  </a:moveTo>
                  <a:lnTo>
                    <a:pt x="173872" y="17981"/>
                  </a:lnTo>
                  <a:lnTo>
                    <a:pt x="149906" y="74354"/>
                  </a:lnTo>
                  <a:lnTo>
                    <a:pt x="118729" y="132017"/>
                  </a:lnTo>
                  <a:lnTo>
                    <a:pt x="92483" y="195113"/>
                  </a:lnTo>
                  <a:lnTo>
                    <a:pt x="76146" y="243815"/>
                  </a:lnTo>
                  <a:lnTo>
                    <a:pt x="60145" y="301495"/>
                  </a:lnTo>
                  <a:lnTo>
                    <a:pt x="49276" y="352544"/>
                  </a:lnTo>
                  <a:lnTo>
                    <a:pt x="35124" y="409800"/>
                  </a:lnTo>
                  <a:lnTo>
                    <a:pt x="21063" y="468769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2920157" y="3115448"/>
            <a:ext cx="819632" cy="652768"/>
            <a:chOff x="2920157" y="3115448"/>
            <a:chExt cx="819632" cy="652768"/>
          </a:xfrm>
        </p:grpSpPr>
        <p:sp>
          <p:nvSpPr>
            <p:cNvPr id="116" name="Freeform 115"/>
            <p:cNvSpPr/>
            <p:nvPr/>
          </p:nvSpPr>
          <p:spPr>
            <a:xfrm>
              <a:off x="2920157" y="3115448"/>
              <a:ext cx="191192" cy="391754"/>
            </a:xfrm>
            <a:custGeom>
              <a:avLst/>
              <a:gdLst/>
              <a:ahLst/>
              <a:cxnLst/>
              <a:rect l="0" t="0" r="0" b="0"/>
              <a:pathLst>
                <a:path w="191192" h="391754">
                  <a:moveTo>
                    <a:pt x="8936" y="0"/>
                  </a:moveTo>
                  <a:lnTo>
                    <a:pt x="14526" y="58617"/>
                  </a:lnTo>
                  <a:lnTo>
                    <a:pt x="18489" y="113960"/>
                  </a:lnTo>
                  <a:lnTo>
                    <a:pt x="19176" y="162967"/>
                  </a:lnTo>
                  <a:lnTo>
                    <a:pt x="19379" y="214533"/>
                  </a:lnTo>
                  <a:lnTo>
                    <a:pt x="18270" y="264517"/>
                  </a:lnTo>
                  <a:lnTo>
                    <a:pt x="11127" y="317152"/>
                  </a:lnTo>
                  <a:lnTo>
                    <a:pt x="10397" y="330758"/>
                  </a:lnTo>
                  <a:lnTo>
                    <a:pt x="8740" y="336318"/>
                  </a:lnTo>
                  <a:lnTo>
                    <a:pt x="6466" y="336516"/>
                  </a:lnTo>
                  <a:lnTo>
                    <a:pt x="3780" y="333138"/>
                  </a:lnTo>
                  <a:lnTo>
                    <a:pt x="0" y="306028"/>
                  </a:lnTo>
                  <a:lnTo>
                    <a:pt x="10070" y="252776"/>
                  </a:lnTo>
                  <a:lnTo>
                    <a:pt x="17629" y="232838"/>
                  </a:lnTo>
                  <a:lnTo>
                    <a:pt x="28787" y="216177"/>
                  </a:lnTo>
                  <a:lnTo>
                    <a:pt x="44665" y="204093"/>
                  </a:lnTo>
                  <a:lnTo>
                    <a:pt x="64590" y="195993"/>
                  </a:lnTo>
                  <a:lnTo>
                    <a:pt x="100945" y="192603"/>
                  </a:lnTo>
                  <a:lnTo>
                    <a:pt x="123529" y="195956"/>
                  </a:lnTo>
                  <a:lnTo>
                    <a:pt x="142145" y="204465"/>
                  </a:lnTo>
                  <a:lnTo>
                    <a:pt x="173160" y="228991"/>
                  </a:lnTo>
                  <a:lnTo>
                    <a:pt x="189136" y="255022"/>
                  </a:lnTo>
                  <a:lnTo>
                    <a:pt x="191191" y="277899"/>
                  </a:lnTo>
                  <a:lnTo>
                    <a:pt x="182978" y="330714"/>
                  </a:lnTo>
                  <a:lnTo>
                    <a:pt x="167869" y="366661"/>
                  </a:lnTo>
                  <a:lnTo>
                    <a:pt x="148983" y="382499"/>
                  </a:lnTo>
                  <a:lnTo>
                    <a:pt x="137396" y="388360"/>
                  </a:lnTo>
                  <a:lnTo>
                    <a:pt x="112043" y="391753"/>
                  </a:lnTo>
                  <a:lnTo>
                    <a:pt x="86347" y="388192"/>
                  </a:lnTo>
                  <a:lnTo>
                    <a:pt x="47494" y="369961"/>
                  </a:lnTo>
                  <a:lnTo>
                    <a:pt x="2999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132906" y="3343912"/>
              <a:ext cx="227857" cy="180727"/>
            </a:xfrm>
            <a:custGeom>
              <a:avLst/>
              <a:gdLst/>
              <a:ahLst/>
              <a:cxnLst/>
              <a:rect l="0" t="0" r="0" b="0"/>
              <a:pathLst>
                <a:path w="227857" h="180727">
                  <a:moveTo>
                    <a:pt x="164685" y="87391"/>
                  </a:moveTo>
                  <a:lnTo>
                    <a:pt x="145557" y="34686"/>
                  </a:lnTo>
                  <a:lnTo>
                    <a:pt x="134347" y="18733"/>
                  </a:lnTo>
                  <a:lnTo>
                    <a:pt x="118446" y="6963"/>
                  </a:lnTo>
                  <a:lnTo>
                    <a:pt x="109292" y="2187"/>
                  </a:lnTo>
                  <a:lnTo>
                    <a:pt x="89763" y="0"/>
                  </a:lnTo>
                  <a:lnTo>
                    <a:pt x="69385" y="4097"/>
                  </a:lnTo>
                  <a:lnTo>
                    <a:pt x="48630" y="13717"/>
                  </a:lnTo>
                  <a:lnTo>
                    <a:pt x="33946" y="28910"/>
                  </a:lnTo>
                  <a:lnTo>
                    <a:pt x="5009" y="78650"/>
                  </a:lnTo>
                  <a:lnTo>
                    <a:pt x="0" y="115866"/>
                  </a:lnTo>
                  <a:lnTo>
                    <a:pt x="6575" y="149640"/>
                  </a:lnTo>
                  <a:lnTo>
                    <a:pt x="16815" y="171209"/>
                  </a:lnTo>
                  <a:lnTo>
                    <a:pt x="23991" y="177195"/>
                  </a:lnTo>
                  <a:lnTo>
                    <a:pt x="32284" y="180015"/>
                  </a:lnTo>
                  <a:lnTo>
                    <a:pt x="41323" y="180726"/>
                  </a:lnTo>
                  <a:lnTo>
                    <a:pt x="57605" y="175276"/>
                  </a:lnTo>
                  <a:lnTo>
                    <a:pt x="72640" y="163885"/>
                  </a:lnTo>
                  <a:lnTo>
                    <a:pt x="114312" y="115004"/>
                  </a:lnTo>
                  <a:lnTo>
                    <a:pt x="135984" y="60222"/>
                  </a:lnTo>
                  <a:lnTo>
                    <a:pt x="137362" y="55240"/>
                  </a:lnTo>
                  <a:lnTo>
                    <a:pt x="137111" y="55429"/>
                  </a:lnTo>
                  <a:lnTo>
                    <a:pt x="135773" y="59064"/>
                  </a:lnTo>
                  <a:lnTo>
                    <a:pt x="140527" y="72461"/>
                  </a:lnTo>
                  <a:lnTo>
                    <a:pt x="162642" y="109658"/>
                  </a:lnTo>
                  <a:lnTo>
                    <a:pt x="178985" y="123803"/>
                  </a:lnTo>
                  <a:lnTo>
                    <a:pt x="196777" y="132820"/>
                  </a:lnTo>
                  <a:lnTo>
                    <a:pt x="227856" y="1400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372754" y="3115448"/>
              <a:ext cx="164094" cy="371735"/>
            </a:xfrm>
            <a:custGeom>
              <a:avLst/>
              <a:gdLst/>
              <a:ahLst/>
              <a:cxnLst/>
              <a:rect l="0" t="0" r="0" b="0"/>
              <a:pathLst>
                <a:path w="164094" h="371735">
                  <a:moveTo>
                    <a:pt x="19593" y="0"/>
                  </a:moveTo>
                  <a:lnTo>
                    <a:pt x="11260" y="37478"/>
                  </a:lnTo>
                  <a:lnTo>
                    <a:pt x="9498" y="94490"/>
                  </a:lnTo>
                  <a:lnTo>
                    <a:pt x="9150" y="153672"/>
                  </a:lnTo>
                  <a:lnTo>
                    <a:pt x="9081" y="210423"/>
                  </a:lnTo>
                  <a:lnTo>
                    <a:pt x="9068" y="272282"/>
                  </a:lnTo>
                  <a:lnTo>
                    <a:pt x="9065" y="332421"/>
                  </a:lnTo>
                  <a:lnTo>
                    <a:pt x="7895" y="367037"/>
                  </a:lnTo>
                  <a:lnTo>
                    <a:pt x="5945" y="367523"/>
                  </a:lnTo>
                  <a:lnTo>
                    <a:pt x="3475" y="364338"/>
                  </a:lnTo>
                  <a:lnTo>
                    <a:pt x="0" y="337499"/>
                  </a:lnTo>
                  <a:lnTo>
                    <a:pt x="10182" y="284347"/>
                  </a:lnTo>
                  <a:lnTo>
                    <a:pt x="17750" y="264417"/>
                  </a:lnTo>
                  <a:lnTo>
                    <a:pt x="48351" y="225229"/>
                  </a:lnTo>
                  <a:lnTo>
                    <a:pt x="57482" y="221512"/>
                  </a:lnTo>
                  <a:lnTo>
                    <a:pt x="80106" y="220502"/>
                  </a:lnTo>
                  <a:lnTo>
                    <a:pt x="113563" y="226511"/>
                  </a:lnTo>
                  <a:lnTo>
                    <a:pt x="140113" y="241289"/>
                  </a:lnTo>
                  <a:lnTo>
                    <a:pt x="152316" y="256978"/>
                  </a:lnTo>
                  <a:lnTo>
                    <a:pt x="160469" y="276819"/>
                  </a:lnTo>
                  <a:lnTo>
                    <a:pt x="164093" y="301235"/>
                  </a:lnTo>
                  <a:lnTo>
                    <a:pt x="159465" y="321445"/>
                  </a:lnTo>
                  <a:lnTo>
                    <a:pt x="137429" y="353484"/>
                  </a:lnTo>
                  <a:lnTo>
                    <a:pt x="111829" y="369638"/>
                  </a:lnTo>
                  <a:lnTo>
                    <a:pt x="89053" y="371734"/>
                  </a:lnTo>
                  <a:lnTo>
                    <a:pt x="53042" y="369457"/>
                  </a:lnTo>
                  <a:lnTo>
                    <a:pt x="19593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560803" y="3326018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0" y="0"/>
                  </a:moveTo>
                  <a:lnTo>
                    <a:pt x="19128" y="52705"/>
                  </a:lnTo>
                  <a:lnTo>
                    <a:pt x="63469" y="108202"/>
                  </a:lnTo>
                  <a:lnTo>
                    <a:pt x="8422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529218" y="3304961"/>
              <a:ext cx="210571" cy="463255"/>
            </a:xfrm>
            <a:custGeom>
              <a:avLst/>
              <a:gdLst/>
              <a:ahLst/>
              <a:cxnLst/>
              <a:rect l="0" t="0" r="0" b="0"/>
              <a:pathLst>
                <a:path w="210571" h="463255">
                  <a:moveTo>
                    <a:pt x="210570" y="0"/>
                  </a:moveTo>
                  <a:lnTo>
                    <a:pt x="193802" y="11178"/>
                  </a:lnTo>
                  <a:lnTo>
                    <a:pt x="182451" y="26025"/>
                  </a:lnTo>
                  <a:lnTo>
                    <a:pt x="155112" y="87783"/>
                  </a:lnTo>
                  <a:lnTo>
                    <a:pt x="129295" y="146671"/>
                  </a:lnTo>
                  <a:lnTo>
                    <a:pt x="108630" y="197356"/>
                  </a:lnTo>
                  <a:lnTo>
                    <a:pt x="87688" y="249418"/>
                  </a:lnTo>
                  <a:lnTo>
                    <a:pt x="72255" y="301889"/>
                  </a:lnTo>
                  <a:lnTo>
                    <a:pt x="54684" y="354481"/>
                  </a:lnTo>
                  <a:lnTo>
                    <a:pt x="23983" y="41408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3781902" y="3020691"/>
            <a:ext cx="237390" cy="394818"/>
            <a:chOff x="3781902" y="3020691"/>
            <a:chExt cx="237390" cy="394818"/>
          </a:xfrm>
        </p:grpSpPr>
        <p:sp>
          <p:nvSpPr>
            <p:cNvPr id="122" name="Freeform 121"/>
            <p:cNvSpPr/>
            <p:nvPr/>
          </p:nvSpPr>
          <p:spPr>
            <a:xfrm>
              <a:off x="3781902" y="3020691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29308" y="29309"/>
                  </a:lnTo>
                  <a:lnTo>
                    <a:pt x="36422" y="48901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864735" y="3181740"/>
              <a:ext cx="154557" cy="233769"/>
            </a:xfrm>
            <a:custGeom>
              <a:avLst/>
              <a:gdLst/>
              <a:ahLst/>
              <a:cxnLst/>
              <a:rect l="0" t="0" r="0" b="0"/>
              <a:pathLst>
                <a:path w="154557" h="233769">
                  <a:moveTo>
                    <a:pt x="127737" y="17936"/>
                  </a:moveTo>
                  <a:lnTo>
                    <a:pt x="116558" y="6757"/>
                  </a:lnTo>
                  <a:lnTo>
                    <a:pt x="98592" y="1269"/>
                  </a:lnTo>
                  <a:lnTo>
                    <a:pt x="75009" y="0"/>
                  </a:lnTo>
                  <a:lnTo>
                    <a:pt x="37764" y="7032"/>
                  </a:lnTo>
                  <a:lnTo>
                    <a:pt x="19119" y="17379"/>
                  </a:lnTo>
                  <a:lnTo>
                    <a:pt x="6152" y="32896"/>
                  </a:lnTo>
                  <a:lnTo>
                    <a:pt x="1057" y="41947"/>
                  </a:lnTo>
                  <a:lnTo>
                    <a:pt x="0" y="51491"/>
                  </a:lnTo>
                  <a:lnTo>
                    <a:pt x="5064" y="71454"/>
                  </a:lnTo>
                  <a:lnTo>
                    <a:pt x="18233" y="85785"/>
                  </a:lnTo>
                  <a:lnTo>
                    <a:pt x="26658" y="91245"/>
                  </a:lnTo>
                  <a:lnTo>
                    <a:pt x="45378" y="94191"/>
                  </a:lnTo>
                  <a:lnTo>
                    <a:pt x="65397" y="93941"/>
                  </a:lnTo>
                  <a:lnTo>
                    <a:pt x="117318" y="106439"/>
                  </a:lnTo>
                  <a:lnTo>
                    <a:pt x="143237" y="122018"/>
                  </a:lnTo>
                  <a:lnTo>
                    <a:pt x="148599" y="130608"/>
                  </a:lnTo>
                  <a:lnTo>
                    <a:pt x="154556" y="152630"/>
                  </a:lnTo>
                  <a:lnTo>
                    <a:pt x="152321" y="191336"/>
                  </a:lnTo>
                  <a:lnTo>
                    <a:pt x="144122" y="212376"/>
                  </a:lnTo>
                  <a:lnTo>
                    <a:pt x="138660" y="221262"/>
                  </a:lnTo>
                  <a:lnTo>
                    <a:pt x="130340" y="227186"/>
                  </a:lnTo>
                  <a:lnTo>
                    <a:pt x="108617" y="233768"/>
                  </a:lnTo>
                  <a:lnTo>
                    <a:pt x="70079" y="231885"/>
                  </a:lnTo>
                  <a:lnTo>
                    <a:pt x="22452" y="2179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2886979" y="3462888"/>
            <a:ext cx="831753" cy="147400"/>
          </a:xfrm>
          <a:custGeom>
            <a:avLst/>
            <a:gdLst/>
            <a:ahLst/>
            <a:cxnLst/>
            <a:rect l="0" t="0" r="0" b="0"/>
            <a:pathLst>
              <a:path w="831753" h="147400">
                <a:moveTo>
                  <a:pt x="831752" y="0"/>
                </a:moveTo>
                <a:lnTo>
                  <a:pt x="768418" y="63333"/>
                </a:lnTo>
                <a:lnTo>
                  <a:pt x="761454" y="70299"/>
                </a:lnTo>
                <a:lnTo>
                  <a:pt x="741237" y="78037"/>
                </a:lnTo>
                <a:lnTo>
                  <a:pt x="729294" y="80101"/>
                </a:lnTo>
                <a:lnTo>
                  <a:pt x="709786" y="76155"/>
                </a:lnTo>
                <a:lnTo>
                  <a:pt x="652227" y="52858"/>
                </a:lnTo>
                <a:lnTo>
                  <a:pt x="641879" y="49277"/>
                </a:lnTo>
                <a:lnTo>
                  <a:pt x="632640" y="49229"/>
                </a:lnTo>
                <a:lnTo>
                  <a:pt x="616136" y="55415"/>
                </a:lnTo>
                <a:lnTo>
                  <a:pt x="566633" y="91799"/>
                </a:lnTo>
                <a:lnTo>
                  <a:pt x="546635" y="96172"/>
                </a:lnTo>
                <a:lnTo>
                  <a:pt x="493558" y="87708"/>
                </a:lnTo>
                <a:lnTo>
                  <a:pt x="455985" y="86429"/>
                </a:lnTo>
                <a:lnTo>
                  <a:pt x="433117" y="90276"/>
                </a:lnTo>
                <a:lnTo>
                  <a:pt x="397077" y="107173"/>
                </a:lnTo>
                <a:lnTo>
                  <a:pt x="377690" y="106904"/>
                </a:lnTo>
                <a:lnTo>
                  <a:pt x="315738" y="90773"/>
                </a:lnTo>
                <a:lnTo>
                  <a:pt x="294746" y="90257"/>
                </a:lnTo>
                <a:lnTo>
                  <a:pt x="252674" y="99457"/>
                </a:lnTo>
                <a:lnTo>
                  <a:pt x="205254" y="121184"/>
                </a:lnTo>
                <a:lnTo>
                  <a:pt x="192988" y="122903"/>
                </a:lnTo>
                <a:lnTo>
                  <a:pt x="170001" y="118575"/>
                </a:lnTo>
                <a:lnTo>
                  <a:pt x="146916" y="111192"/>
                </a:lnTo>
                <a:lnTo>
                  <a:pt x="121058" y="107910"/>
                </a:lnTo>
                <a:lnTo>
                  <a:pt x="100207" y="112691"/>
                </a:lnTo>
                <a:lnTo>
                  <a:pt x="50804" y="139016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3" name="Group 132"/>
          <p:cNvGrpSpPr/>
          <p:nvPr/>
        </p:nvGrpSpPr>
        <p:grpSpPr>
          <a:xfrm>
            <a:off x="5109984" y="3073334"/>
            <a:ext cx="1150294" cy="391126"/>
            <a:chOff x="5109984" y="3073334"/>
            <a:chExt cx="1150294" cy="391126"/>
          </a:xfrm>
        </p:grpSpPr>
        <p:sp>
          <p:nvSpPr>
            <p:cNvPr id="126" name="Freeform 125"/>
            <p:cNvSpPr/>
            <p:nvPr/>
          </p:nvSpPr>
          <p:spPr>
            <a:xfrm>
              <a:off x="5109984" y="3083862"/>
              <a:ext cx="215142" cy="359265"/>
            </a:xfrm>
            <a:custGeom>
              <a:avLst/>
              <a:gdLst/>
              <a:ahLst/>
              <a:cxnLst/>
              <a:rect l="0" t="0" r="0" b="0"/>
              <a:pathLst>
                <a:path w="215142" h="359265">
                  <a:moveTo>
                    <a:pt x="19566" y="0"/>
                  </a:moveTo>
                  <a:lnTo>
                    <a:pt x="22685" y="48931"/>
                  </a:lnTo>
                  <a:lnTo>
                    <a:pt x="28631" y="108062"/>
                  </a:lnTo>
                  <a:lnTo>
                    <a:pt x="29660" y="156281"/>
                  </a:lnTo>
                  <a:lnTo>
                    <a:pt x="29965" y="207613"/>
                  </a:lnTo>
                  <a:lnTo>
                    <a:pt x="21663" y="260549"/>
                  </a:lnTo>
                  <a:lnTo>
                    <a:pt x="10930" y="321094"/>
                  </a:lnTo>
                  <a:lnTo>
                    <a:pt x="4009" y="356402"/>
                  </a:lnTo>
                  <a:lnTo>
                    <a:pt x="2175" y="359264"/>
                  </a:lnTo>
                  <a:lnTo>
                    <a:pt x="953" y="356493"/>
                  </a:lnTo>
                  <a:lnTo>
                    <a:pt x="0" y="307039"/>
                  </a:lnTo>
                  <a:lnTo>
                    <a:pt x="4241" y="285031"/>
                  </a:lnTo>
                  <a:lnTo>
                    <a:pt x="18794" y="258499"/>
                  </a:lnTo>
                  <a:lnTo>
                    <a:pt x="58410" y="214282"/>
                  </a:lnTo>
                  <a:lnTo>
                    <a:pt x="94699" y="194449"/>
                  </a:lnTo>
                  <a:lnTo>
                    <a:pt x="126445" y="184086"/>
                  </a:lnTo>
                  <a:lnTo>
                    <a:pt x="151685" y="181252"/>
                  </a:lnTo>
                  <a:lnTo>
                    <a:pt x="172262" y="186232"/>
                  </a:lnTo>
                  <a:lnTo>
                    <a:pt x="189206" y="197414"/>
                  </a:lnTo>
                  <a:lnTo>
                    <a:pt x="204536" y="214082"/>
                  </a:lnTo>
                  <a:lnTo>
                    <a:pt x="212908" y="236307"/>
                  </a:lnTo>
                  <a:lnTo>
                    <a:pt x="215141" y="248785"/>
                  </a:lnTo>
                  <a:lnTo>
                    <a:pt x="211383" y="272008"/>
                  </a:lnTo>
                  <a:lnTo>
                    <a:pt x="189906" y="315513"/>
                  </a:lnTo>
                  <a:lnTo>
                    <a:pt x="173651" y="330521"/>
                  </a:lnTo>
                  <a:lnTo>
                    <a:pt x="153559" y="339921"/>
                  </a:lnTo>
                  <a:lnTo>
                    <a:pt x="117109" y="344043"/>
                  </a:lnTo>
                  <a:lnTo>
                    <a:pt x="62047" y="332493"/>
                  </a:lnTo>
                  <a:lnTo>
                    <a:pt x="50144" y="325979"/>
                  </a:lnTo>
                  <a:lnTo>
                    <a:pt x="40622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362456" y="3292644"/>
              <a:ext cx="198763" cy="171816"/>
            </a:xfrm>
            <a:custGeom>
              <a:avLst/>
              <a:gdLst/>
              <a:ahLst/>
              <a:cxnLst/>
              <a:rect l="0" t="0" r="0" b="0"/>
              <a:pathLst>
                <a:path w="198763" h="171816">
                  <a:moveTo>
                    <a:pt x="125062" y="64959"/>
                  </a:moveTo>
                  <a:lnTo>
                    <a:pt x="125062" y="42602"/>
                  </a:lnTo>
                  <a:lnTo>
                    <a:pt x="118823" y="25387"/>
                  </a:lnTo>
                  <a:lnTo>
                    <a:pt x="113884" y="17521"/>
                  </a:lnTo>
                  <a:lnTo>
                    <a:pt x="99037" y="5661"/>
                  </a:lnTo>
                  <a:lnTo>
                    <a:pt x="90165" y="860"/>
                  </a:lnTo>
                  <a:lnTo>
                    <a:pt x="80740" y="0"/>
                  </a:lnTo>
                  <a:lnTo>
                    <a:pt x="60910" y="5283"/>
                  </a:lnTo>
                  <a:lnTo>
                    <a:pt x="27989" y="27738"/>
                  </a:lnTo>
                  <a:lnTo>
                    <a:pt x="13288" y="41008"/>
                  </a:lnTo>
                  <a:lnTo>
                    <a:pt x="5195" y="60943"/>
                  </a:lnTo>
                  <a:lnTo>
                    <a:pt x="0" y="111869"/>
                  </a:lnTo>
                  <a:lnTo>
                    <a:pt x="4689" y="147489"/>
                  </a:lnTo>
                  <a:lnTo>
                    <a:pt x="9718" y="156244"/>
                  </a:lnTo>
                  <a:lnTo>
                    <a:pt x="24665" y="169091"/>
                  </a:lnTo>
                  <a:lnTo>
                    <a:pt x="33565" y="171815"/>
                  </a:lnTo>
                  <a:lnTo>
                    <a:pt x="52811" y="171722"/>
                  </a:lnTo>
                  <a:lnTo>
                    <a:pt x="69944" y="164662"/>
                  </a:lnTo>
                  <a:lnTo>
                    <a:pt x="77788" y="159504"/>
                  </a:lnTo>
                  <a:lnTo>
                    <a:pt x="89624" y="144414"/>
                  </a:lnTo>
                  <a:lnTo>
                    <a:pt x="112343" y="106131"/>
                  </a:lnTo>
                  <a:lnTo>
                    <a:pt x="117752" y="102935"/>
                  </a:lnTo>
                  <a:lnTo>
                    <a:pt x="122529" y="104315"/>
                  </a:lnTo>
                  <a:lnTo>
                    <a:pt x="153021" y="137559"/>
                  </a:lnTo>
                  <a:lnTo>
                    <a:pt x="198762" y="149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573941" y="3073334"/>
              <a:ext cx="180484" cy="355095"/>
            </a:xfrm>
            <a:custGeom>
              <a:avLst/>
              <a:gdLst/>
              <a:ahLst/>
              <a:cxnLst/>
              <a:rect l="0" t="0" r="0" b="0"/>
              <a:pathLst>
                <a:path w="180484" h="355095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26720"/>
                  </a:lnTo>
                  <a:lnTo>
                    <a:pt x="9240" y="184215"/>
                  </a:lnTo>
                  <a:lnTo>
                    <a:pt x="17364" y="247047"/>
                  </a:lnTo>
                  <a:lnTo>
                    <a:pt x="18566" y="302090"/>
                  </a:lnTo>
                  <a:lnTo>
                    <a:pt x="18774" y="334653"/>
                  </a:lnTo>
                  <a:lnTo>
                    <a:pt x="21194" y="285669"/>
                  </a:lnTo>
                  <a:lnTo>
                    <a:pt x="48170" y="231811"/>
                  </a:lnTo>
                  <a:lnTo>
                    <a:pt x="73949" y="205685"/>
                  </a:lnTo>
                  <a:lnTo>
                    <a:pt x="96768" y="196700"/>
                  </a:lnTo>
                  <a:lnTo>
                    <a:pt x="121338" y="193877"/>
                  </a:lnTo>
                  <a:lnTo>
                    <a:pt x="143956" y="196522"/>
                  </a:lnTo>
                  <a:lnTo>
                    <a:pt x="152561" y="201204"/>
                  </a:lnTo>
                  <a:lnTo>
                    <a:pt x="165241" y="215766"/>
                  </a:lnTo>
                  <a:lnTo>
                    <a:pt x="178957" y="243695"/>
                  </a:lnTo>
                  <a:lnTo>
                    <a:pt x="180483" y="263896"/>
                  </a:lnTo>
                  <a:lnTo>
                    <a:pt x="176091" y="284573"/>
                  </a:lnTo>
                  <a:lnTo>
                    <a:pt x="160465" y="314775"/>
                  </a:lnTo>
                  <a:lnTo>
                    <a:pt x="147698" y="331363"/>
                  </a:lnTo>
                  <a:lnTo>
                    <a:pt x="127985" y="343414"/>
                  </a:lnTo>
                  <a:lnTo>
                    <a:pt x="103626" y="351500"/>
                  </a:lnTo>
                  <a:lnTo>
                    <a:pt x="77202" y="355094"/>
                  </a:lnTo>
                  <a:lnTo>
                    <a:pt x="56099" y="350452"/>
                  </a:lnTo>
                  <a:lnTo>
                    <a:pt x="18862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792845" y="329443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2723" y="37478"/>
                  </a:lnTo>
                  <a:lnTo>
                    <a:pt x="9647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813902" y="31786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911379" y="3202649"/>
              <a:ext cx="162298" cy="207598"/>
            </a:xfrm>
            <a:custGeom>
              <a:avLst/>
              <a:gdLst/>
              <a:ahLst/>
              <a:cxnLst/>
              <a:rect l="0" t="0" r="0" b="0"/>
              <a:pathLst>
                <a:path w="162298" h="207598">
                  <a:moveTo>
                    <a:pt x="7808" y="112840"/>
                  </a:moveTo>
                  <a:lnTo>
                    <a:pt x="50500" y="115960"/>
                  </a:lnTo>
                  <a:lnTo>
                    <a:pt x="72405" y="118906"/>
                  </a:lnTo>
                  <a:lnTo>
                    <a:pt x="132720" y="108281"/>
                  </a:lnTo>
                  <a:lnTo>
                    <a:pt x="141386" y="102782"/>
                  </a:lnTo>
                  <a:lnTo>
                    <a:pt x="154134" y="87313"/>
                  </a:lnTo>
                  <a:lnTo>
                    <a:pt x="162297" y="53284"/>
                  </a:lnTo>
                  <a:lnTo>
                    <a:pt x="157968" y="33338"/>
                  </a:lnTo>
                  <a:lnTo>
                    <a:pt x="153538" y="24744"/>
                  </a:lnTo>
                  <a:lnTo>
                    <a:pt x="139257" y="12075"/>
                  </a:lnTo>
                  <a:lnTo>
                    <a:pt x="120042" y="3715"/>
                  </a:lnTo>
                  <a:lnTo>
                    <a:pt x="95904" y="0"/>
                  </a:lnTo>
                  <a:lnTo>
                    <a:pt x="75817" y="4587"/>
                  </a:lnTo>
                  <a:lnTo>
                    <a:pt x="43859" y="26596"/>
                  </a:lnTo>
                  <a:lnTo>
                    <a:pt x="16185" y="54644"/>
                  </a:lnTo>
                  <a:lnTo>
                    <a:pt x="6462" y="72937"/>
                  </a:lnTo>
                  <a:lnTo>
                    <a:pt x="0" y="108556"/>
                  </a:lnTo>
                  <a:lnTo>
                    <a:pt x="6222" y="154108"/>
                  </a:lnTo>
                  <a:lnTo>
                    <a:pt x="12173" y="175635"/>
                  </a:lnTo>
                  <a:lnTo>
                    <a:pt x="17737" y="183949"/>
                  </a:lnTo>
                  <a:lnTo>
                    <a:pt x="33277" y="196307"/>
                  </a:lnTo>
                  <a:lnTo>
                    <a:pt x="67347" y="204251"/>
                  </a:lnTo>
                  <a:lnTo>
                    <a:pt x="113093" y="2075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122621" y="3222928"/>
              <a:ext cx="137657" cy="218904"/>
            </a:xfrm>
            <a:custGeom>
              <a:avLst/>
              <a:gdLst/>
              <a:ahLst/>
              <a:cxnLst/>
              <a:rect l="0" t="0" r="0" b="0"/>
              <a:pathLst>
                <a:path w="137657" h="218904">
                  <a:moveTo>
                    <a:pt x="112421" y="8333"/>
                  </a:moveTo>
                  <a:lnTo>
                    <a:pt x="74943" y="0"/>
                  </a:lnTo>
                  <a:lnTo>
                    <a:pt x="51310" y="1120"/>
                  </a:lnTo>
                  <a:lnTo>
                    <a:pt x="29108" y="9417"/>
                  </a:lnTo>
                  <a:lnTo>
                    <a:pt x="13782" y="24023"/>
                  </a:lnTo>
                  <a:lnTo>
                    <a:pt x="8057" y="32831"/>
                  </a:lnTo>
                  <a:lnTo>
                    <a:pt x="0" y="67585"/>
                  </a:lnTo>
                  <a:lnTo>
                    <a:pt x="3548" y="75910"/>
                  </a:lnTo>
                  <a:lnTo>
                    <a:pt x="10593" y="81461"/>
                  </a:lnTo>
                  <a:lnTo>
                    <a:pt x="67469" y="99505"/>
                  </a:lnTo>
                  <a:lnTo>
                    <a:pt x="122576" y="122707"/>
                  </a:lnTo>
                  <a:lnTo>
                    <a:pt x="129719" y="131376"/>
                  </a:lnTo>
                  <a:lnTo>
                    <a:pt x="137656" y="153486"/>
                  </a:lnTo>
                  <a:lnTo>
                    <a:pt x="137433" y="163593"/>
                  </a:lnTo>
                  <a:lnTo>
                    <a:pt x="130946" y="181063"/>
                  </a:lnTo>
                  <a:lnTo>
                    <a:pt x="117145" y="193506"/>
                  </a:lnTo>
                  <a:lnTo>
                    <a:pt x="71882" y="213652"/>
                  </a:lnTo>
                  <a:lnTo>
                    <a:pt x="49250" y="2189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Freeform 133"/>
          <p:cNvSpPr/>
          <p:nvPr/>
        </p:nvSpPr>
        <p:spPr>
          <a:xfrm>
            <a:off x="5076907" y="3431303"/>
            <a:ext cx="1168664" cy="189514"/>
          </a:xfrm>
          <a:custGeom>
            <a:avLst/>
            <a:gdLst/>
            <a:ahLst/>
            <a:cxnLst/>
            <a:rect l="0" t="0" r="0" b="0"/>
            <a:pathLst>
              <a:path w="1168664" h="189514">
                <a:moveTo>
                  <a:pt x="1168663" y="0"/>
                </a:moveTo>
                <a:lnTo>
                  <a:pt x="1134334" y="60872"/>
                </a:lnTo>
                <a:lnTo>
                  <a:pt x="1120651" y="75017"/>
                </a:lnTo>
                <a:lnTo>
                  <a:pt x="1102871" y="85204"/>
                </a:lnTo>
                <a:lnTo>
                  <a:pt x="1080151" y="87391"/>
                </a:lnTo>
                <a:lnTo>
                  <a:pt x="1020916" y="77408"/>
                </a:lnTo>
                <a:lnTo>
                  <a:pt x="994983" y="75348"/>
                </a:lnTo>
                <a:lnTo>
                  <a:pt x="970980" y="80671"/>
                </a:lnTo>
                <a:lnTo>
                  <a:pt x="940854" y="96822"/>
                </a:lnTo>
                <a:lnTo>
                  <a:pt x="900104" y="127784"/>
                </a:lnTo>
                <a:lnTo>
                  <a:pt x="876949" y="132832"/>
                </a:lnTo>
                <a:lnTo>
                  <a:pt x="851059" y="128836"/>
                </a:lnTo>
                <a:lnTo>
                  <a:pt x="790793" y="109123"/>
                </a:lnTo>
                <a:lnTo>
                  <a:pt x="758394" y="100703"/>
                </a:lnTo>
                <a:lnTo>
                  <a:pt x="737147" y="102468"/>
                </a:lnTo>
                <a:lnTo>
                  <a:pt x="694911" y="121539"/>
                </a:lnTo>
                <a:lnTo>
                  <a:pt x="642242" y="149120"/>
                </a:lnTo>
                <a:lnTo>
                  <a:pt x="632882" y="149716"/>
                </a:lnTo>
                <a:lnTo>
                  <a:pt x="616243" y="144139"/>
                </a:lnTo>
                <a:lnTo>
                  <a:pt x="556746" y="109785"/>
                </a:lnTo>
                <a:lnTo>
                  <a:pt x="524880" y="99729"/>
                </a:lnTo>
                <a:lnTo>
                  <a:pt x="499612" y="96966"/>
                </a:lnTo>
                <a:lnTo>
                  <a:pt x="479023" y="101977"/>
                </a:lnTo>
                <a:lnTo>
                  <a:pt x="430972" y="127292"/>
                </a:lnTo>
                <a:lnTo>
                  <a:pt x="410302" y="127544"/>
                </a:lnTo>
                <a:lnTo>
                  <a:pt x="347413" y="111793"/>
                </a:lnTo>
                <a:lnTo>
                  <a:pt x="310258" y="107213"/>
                </a:lnTo>
                <a:lnTo>
                  <a:pt x="286461" y="112381"/>
                </a:lnTo>
                <a:lnTo>
                  <a:pt x="231915" y="132909"/>
                </a:lnTo>
                <a:lnTo>
                  <a:pt x="200127" y="141416"/>
                </a:lnTo>
                <a:lnTo>
                  <a:pt x="157944" y="134995"/>
                </a:lnTo>
                <a:lnTo>
                  <a:pt x="135708" y="131358"/>
                </a:lnTo>
                <a:lnTo>
                  <a:pt x="98051" y="137057"/>
                </a:lnTo>
                <a:lnTo>
                  <a:pt x="42548" y="160306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6287684" y="3010163"/>
            <a:ext cx="51494" cy="168457"/>
          </a:xfrm>
          <a:custGeom>
            <a:avLst/>
            <a:gdLst/>
            <a:ahLst/>
            <a:cxnLst/>
            <a:rect l="0" t="0" r="0" b="0"/>
            <a:pathLst>
              <a:path w="51494" h="168457">
                <a:moveTo>
                  <a:pt x="0" y="0"/>
                </a:moveTo>
                <a:lnTo>
                  <a:pt x="34747" y="37086"/>
                </a:lnTo>
                <a:lnTo>
                  <a:pt x="43910" y="55087"/>
                </a:lnTo>
                <a:lnTo>
                  <a:pt x="51493" y="117060"/>
                </a:lnTo>
                <a:lnTo>
                  <a:pt x="50962" y="140934"/>
                </a:lnTo>
                <a:lnTo>
                  <a:pt x="42114" y="1684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2" name="Group 161"/>
          <p:cNvGrpSpPr/>
          <p:nvPr/>
        </p:nvGrpSpPr>
        <p:grpSpPr>
          <a:xfrm>
            <a:off x="657109" y="4030111"/>
            <a:ext cx="5839997" cy="821224"/>
            <a:chOff x="657109" y="4030111"/>
            <a:chExt cx="5839997" cy="821224"/>
          </a:xfrm>
        </p:grpSpPr>
        <p:grpSp>
          <p:nvGrpSpPr>
            <p:cNvPr id="141" name="Group 140"/>
            <p:cNvGrpSpPr/>
            <p:nvPr/>
          </p:nvGrpSpPr>
          <p:grpSpPr>
            <a:xfrm>
              <a:off x="657109" y="4322646"/>
              <a:ext cx="1179193" cy="528689"/>
              <a:chOff x="657109" y="4322646"/>
              <a:chExt cx="1179193" cy="528689"/>
            </a:xfrm>
          </p:grpSpPr>
          <p:sp>
            <p:nvSpPr>
              <p:cNvPr id="136" name="Freeform 135"/>
              <p:cNvSpPr/>
              <p:nvPr/>
            </p:nvSpPr>
            <p:spPr>
              <a:xfrm>
                <a:off x="657109" y="4322646"/>
                <a:ext cx="247847" cy="528689"/>
              </a:xfrm>
              <a:custGeom>
                <a:avLst/>
                <a:gdLst/>
                <a:ahLst/>
                <a:cxnLst/>
                <a:rect l="0" t="0" r="0" b="0"/>
                <a:pathLst>
                  <a:path w="247847" h="528689">
                    <a:moveTo>
                      <a:pt x="231627" y="118077"/>
                    </a:moveTo>
                    <a:lnTo>
                      <a:pt x="226038" y="59460"/>
                    </a:lnTo>
                    <a:lnTo>
                      <a:pt x="216973" y="24670"/>
                    </a:lnTo>
                    <a:lnTo>
                      <a:pt x="211329" y="16031"/>
                    </a:lnTo>
                    <a:lnTo>
                      <a:pt x="195700" y="3313"/>
                    </a:lnTo>
                    <a:lnTo>
                      <a:pt x="177055" y="0"/>
                    </a:lnTo>
                    <a:lnTo>
                      <a:pt x="157070" y="3597"/>
                    </a:lnTo>
                    <a:lnTo>
                      <a:pt x="127258" y="18776"/>
                    </a:lnTo>
                    <a:lnTo>
                      <a:pt x="110762" y="31439"/>
                    </a:lnTo>
                    <a:lnTo>
                      <a:pt x="93910" y="57311"/>
                    </a:lnTo>
                    <a:lnTo>
                      <a:pt x="78905" y="107070"/>
                    </a:lnTo>
                    <a:lnTo>
                      <a:pt x="74728" y="168892"/>
                    </a:lnTo>
                    <a:lnTo>
                      <a:pt x="76496" y="195643"/>
                    </a:lnTo>
                    <a:lnTo>
                      <a:pt x="85081" y="215332"/>
                    </a:lnTo>
                    <a:lnTo>
                      <a:pt x="99815" y="228761"/>
                    </a:lnTo>
                    <a:lnTo>
                      <a:pt x="108658" y="233980"/>
                    </a:lnTo>
                    <a:lnTo>
                      <a:pt x="116892" y="235120"/>
                    </a:lnTo>
                    <a:lnTo>
                      <a:pt x="132281" y="230147"/>
                    </a:lnTo>
                    <a:lnTo>
                      <a:pt x="184446" y="194649"/>
                    </a:lnTo>
                    <a:lnTo>
                      <a:pt x="201010" y="168451"/>
                    </a:lnTo>
                    <a:lnTo>
                      <a:pt x="213327" y="138461"/>
                    </a:lnTo>
                    <a:lnTo>
                      <a:pt x="215917" y="137516"/>
                    </a:lnTo>
                    <a:lnTo>
                      <a:pt x="218796" y="152063"/>
                    </a:lnTo>
                    <a:lnTo>
                      <a:pt x="220644" y="207891"/>
                    </a:lnTo>
                    <a:lnTo>
                      <a:pt x="224129" y="262073"/>
                    </a:lnTo>
                    <a:lnTo>
                      <a:pt x="235735" y="312507"/>
                    </a:lnTo>
                    <a:lnTo>
                      <a:pt x="242057" y="366359"/>
                    </a:lnTo>
                    <a:lnTo>
                      <a:pt x="247846" y="401042"/>
                    </a:lnTo>
                    <a:lnTo>
                      <a:pt x="245465" y="422824"/>
                    </a:lnTo>
                    <a:lnTo>
                      <a:pt x="234268" y="441083"/>
                    </a:lnTo>
                    <a:lnTo>
                      <a:pt x="217593" y="455827"/>
                    </a:lnTo>
                    <a:lnTo>
                      <a:pt x="156450" y="482522"/>
                    </a:lnTo>
                    <a:lnTo>
                      <a:pt x="101181" y="496995"/>
                    </a:lnTo>
                    <a:lnTo>
                      <a:pt x="45463" y="511119"/>
                    </a:lnTo>
                    <a:lnTo>
                      <a:pt x="0" y="52868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933567" y="4409137"/>
                <a:ext cx="152864" cy="202469"/>
              </a:xfrm>
              <a:custGeom>
                <a:avLst/>
                <a:gdLst/>
                <a:ahLst/>
                <a:cxnLst/>
                <a:rect l="0" t="0" r="0" b="0"/>
                <a:pathLst>
                  <a:path w="152864" h="202469">
                    <a:moveTo>
                      <a:pt x="60454" y="0"/>
                    </a:moveTo>
                    <a:lnTo>
                      <a:pt x="36408" y="9575"/>
                    </a:lnTo>
                    <a:lnTo>
                      <a:pt x="22081" y="20244"/>
                    </a:lnTo>
                    <a:lnTo>
                      <a:pt x="6450" y="44993"/>
                    </a:lnTo>
                    <a:lnTo>
                      <a:pt x="0" y="80142"/>
                    </a:lnTo>
                    <a:lnTo>
                      <a:pt x="6225" y="125535"/>
                    </a:lnTo>
                    <a:lnTo>
                      <a:pt x="21840" y="168296"/>
                    </a:lnTo>
                    <a:lnTo>
                      <a:pt x="27692" y="178878"/>
                    </a:lnTo>
                    <a:lnTo>
                      <a:pt x="43554" y="193755"/>
                    </a:lnTo>
                    <a:lnTo>
                      <a:pt x="52697" y="199360"/>
                    </a:lnTo>
                    <a:lnTo>
                      <a:pt x="75334" y="202468"/>
                    </a:lnTo>
                    <a:lnTo>
                      <a:pt x="98653" y="198780"/>
                    </a:lnTo>
                    <a:lnTo>
                      <a:pt x="116816" y="189343"/>
                    </a:lnTo>
                    <a:lnTo>
                      <a:pt x="129568" y="174230"/>
                    </a:lnTo>
                    <a:lnTo>
                      <a:pt x="147286" y="135931"/>
                    </a:lnTo>
                    <a:lnTo>
                      <a:pt x="152863" y="99418"/>
                    </a:lnTo>
                    <a:lnTo>
                      <a:pt x="148926" y="64552"/>
                    </a:lnTo>
                    <a:lnTo>
                      <a:pt x="134761" y="31995"/>
                    </a:lnTo>
                    <a:lnTo>
                      <a:pt x="119216" y="16949"/>
                    </a:lnTo>
                    <a:lnTo>
                      <a:pt x="110157" y="11300"/>
                    </a:lnTo>
                    <a:lnTo>
                      <a:pt x="101778" y="9873"/>
                    </a:lnTo>
                    <a:lnTo>
                      <a:pt x="93853" y="11261"/>
                    </a:lnTo>
                    <a:lnTo>
                      <a:pt x="78808" y="19043"/>
                    </a:lnTo>
                    <a:lnTo>
                      <a:pt x="53204" y="36863"/>
                    </a:lnTo>
                    <a:lnTo>
                      <a:pt x="39397" y="42114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1143689" y="4398609"/>
                <a:ext cx="180649" cy="195871"/>
              </a:xfrm>
              <a:custGeom>
                <a:avLst/>
                <a:gdLst/>
                <a:ahLst/>
                <a:cxnLst/>
                <a:rect l="0" t="0" r="0" b="0"/>
                <a:pathLst>
                  <a:path w="180649" h="195871">
                    <a:moveTo>
                      <a:pt x="71431" y="10528"/>
                    </a:moveTo>
                    <a:lnTo>
                      <a:pt x="47384" y="20103"/>
                    </a:lnTo>
                    <a:lnTo>
                      <a:pt x="33057" y="30772"/>
                    </a:lnTo>
                    <a:lnTo>
                      <a:pt x="17427" y="55521"/>
                    </a:lnTo>
                    <a:lnTo>
                      <a:pt x="2835" y="103730"/>
                    </a:lnTo>
                    <a:lnTo>
                      <a:pt x="0" y="130720"/>
                    </a:lnTo>
                    <a:lnTo>
                      <a:pt x="4979" y="152074"/>
                    </a:lnTo>
                    <a:lnTo>
                      <a:pt x="27239" y="184847"/>
                    </a:lnTo>
                    <a:lnTo>
                      <a:pt x="46721" y="193288"/>
                    </a:lnTo>
                    <a:lnTo>
                      <a:pt x="69807" y="195870"/>
                    </a:lnTo>
                    <a:lnTo>
                      <a:pt x="91766" y="193118"/>
                    </a:lnTo>
                    <a:lnTo>
                      <a:pt x="123859" y="179402"/>
                    </a:lnTo>
                    <a:lnTo>
                      <a:pt x="150006" y="160520"/>
                    </a:lnTo>
                    <a:lnTo>
                      <a:pt x="166982" y="134519"/>
                    </a:lnTo>
                    <a:lnTo>
                      <a:pt x="179421" y="104588"/>
                    </a:lnTo>
                    <a:lnTo>
                      <a:pt x="180648" y="80798"/>
                    </a:lnTo>
                    <a:lnTo>
                      <a:pt x="171903" y="32987"/>
                    </a:lnTo>
                    <a:lnTo>
                      <a:pt x="159369" y="14271"/>
                    </a:lnTo>
                    <a:lnTo>
                      <a:pt x="151113" y="6004"/>
                    </a:lnTo>
                    <a:lnTo>
                      <a:pt x="140930" y="1663"/>
                    </a:lnTo>
                    <a:lnTo>
                      <a:pt x="81959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1365349" y="4350905"/>
                <a:ext cx="166066" cy="209469"/>
              </a:xfrm>
              <a:custGeom>
                <a:avLst/>
                <a:gdLst/>
                <a:ahLst/>
                <a:cxnLst/>
                <a:rect l="0" t="0" r="0" b="0"/>
                <a:pathLst>
                  <a:path w="166066" h="209469">
                    <a:moveTo>
                      <a:pt x="91926" y="5589"/>
                    </a:moveTo>
                    <a:lnTo>
                      <a:pt x="75159" y="0"/>
                    </a:lnTo>
                    <a:lnTo>
                      <a:pt x="57568" y="376"/>
                    </a:lnTo>
                    <a:lnTo>
                      <a:pt x="47964" y="2114"/>
                    </a:lnTo>
                    <a:lnTo>
                      <a:pt x="31053" y="13403"/>
                    </a:lnTo>
                    <a:lnTo>
                      <a:pt x="16908" y="30119"/>
                    </a:lnTo>
                    <a:lnTo>
                      <a:pt x="6722" y="49247"/>
                    </a:lnTo>
                    <a:lnTo>
                      <a:pt x="0" y="85336"/>
                    </a:lnTo>
                    <a:lnTo>
                      <a:pt x="4667" y="105763"/>
                    </a:lnTo>
                    <a:lnTo>
                      <a:pt x="9187" y="114486"/>
                    </a:lnTo>
                    <a:lnTo>
                      <a:pt x="15710" y="119131"/>
                    </a:lnTo>
                    <a:lnTo>
                      <a:pt x="23568" y="121058"/>
                    </a:lnTo>
                    <a:lnTo>
                      <a:pt x="79978" y="121358"/>
                    </a:lnTo>
                    <a:lnTo>
                      <a:pt x="118282" y="123729"/>
                    </a:lnTo>
                    <a:lnTo>
                      <a:pt x="145489" y="138210"/>
                    </a:lnTo>
                    <a:lnTo>
                      <a:pt x="160965" y="150710"/>
                    </a:lnTo>
                    <a:lnTo>
                      <a:pt x="164859" y="158488"/>
                    </a:lnTo>
                    <a:lnTo>
                      <a:pt x="166065" y="176490"/>
                    </a:lnTo>
                    <a:lnTo>
                      <a:pt x="162409" y="183864"/>
                    </a:lnTo>
                    <a:lnTo>
                      <a:pt x="148988" y="195177"/>
                    </a:lnTo>
                    <a:lnTo>
                      <a:pt x="121702" y="208123"/>
                    </a:lnTo>
                    <a:lnTo>
                      <a:pt x="98531" y="209468"/>
                    </a:lnTo>
                    <a:lnTo>
                      <a:pt x="39284" y="20563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1583617" y="4323136"/>
                <a:ext cx="252685" cy="241002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241002">
                    <a:moveTo>
                      <a:pt x="0" y="86001"/>
                    </a:moveTo>
                    <a:lnTo>
                      <a:pt x="55045" y="102789"/>
                    </a:lnTo>
                    <a:lnTo>
                      <a:pt x="79837" y="105161"/>
                    </a:lnTo>
                    <a:lnTo>
                      <a:pt x="100214" y="99976"/>
                    </a:lnTo>
                    <a:lnTo>
                      <a:pt x="108923" y="95317"/>
                    </a:lnTo>
                    <a:lnTo>
                      <a:pt x="121720" y="80783"/>
                    </a:lnTo>
                    <a:lnTo>
                      <a:pt x="126770" y="71994"/>
                    </a:lnTo>
                    <a:lnTo>
                      <a:pt x="129262" y="52870"/>
                    </a:lnTo>
                    <a:lnTo>
                      <a:pt x="125300" y="33841"/>
                    </a:lnTo>
                    <a:lnTo>
                      <a:pt x="115741" y="17585"/>
                    </a:lnTo>
                    <a:lnTo>
                      <a:pt x="100573" y="5681"/>
                    </a:lnTo>
                    <a:lnTo>
                      <a:pt x="91616" y="869"/>
                    </a:lnTo>
                    <a:lnTo>
                      <a:pt x="83304" y="0"/>
                    </a:lnTo>
                    <a:lnTo>
                      <a:pt x="67830" y="5275"/>
                    </a:lnTo>
                    <a:lnTo>
                      <a:pt x="40375" y="21398"/>
                    </a:lnTo>
                    <a:lnTo>
                      <a:pt x="26523" y="37401"/>
                    </a:lnTo>
                    <a:lnTo>
                      <a:pt x="8099" y="76271"/>
                    </a:lnTo>
                    <a:lnTo>
                      <a:pt x="2400" y="112884"/>
                    </a:lnTo>
                    <a:lnTo>
                      <a:pt x="6300" y="153368"/>
                    </a:lnTo>
                    <a:lnTo>
                      <a:pt x="20454" y="189409"/>
                    </a:lnTo>
                    <a:lnTo>
                      <a:pt x="45055" y="216726"/>
                    </a:lnTo>
                    <a:lnTo>
                      <a:pt x="74571" y="234049"/>
                    </a:lnTo>
                    <a:lnTo>
                      <a:pt x="111133" y="241001"/>
                    </a:lnTo>
                    <a:lnTo>
                      <a:pt x="164239" y="234945"/>
                    </a:lnTo>
                    <a:lnTo>
                      <a:pt x="226133" y="224692"/>
                    </a:lnTo>
                    <a:lnTo>
                      <a:pt x="252684" y="22287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7" name="Group 146"/>
            <p:cNvGrpSpPr/>
            <p:nvPr/>
          </p:nvGrpSpPr>
          <p:grpSpPr>
            <a:xfrm>
              <a:off x="2868094" y="4216518"/>
              <a:ext cx="1021265" cy="519004"/>
              <a:chOff x="2868094" y="4216518"/>
              <a:chExt cx="1021265" cy="519004"/>
            </a:xfrm>
          </p:grpSpPr>
          <p:sp>
            <p:nvSpPr>
              <p:cNvPr id="142" name="Freeform 141"/>
              <p:cNvSpPr/>
              <p:nvPr/>
            </p:nvSpPr>
            <p:spPr>
              <a:xfrm>
                <a:off x="2868094" y="4216518"/>
                <a:ext cx="188027" cy="519004"/>
              </a:xfrm>
              <a:custGeom>
                <a:avLst/>
                <a:gdLst/>
                <a:ahLst/>
                <a:cxnLst/>
                <a:rect l="0" t="0" r="0" b="0"/>
                <a:pathLst>
                  <a:path w="188027" h="519004">
                    <a:moveTo>
                      <a:pt x="168456" y="97862"/>
                    </a:moveTo>
                    <a:lnTo>
                      <a:pt x="165336" y="55171"/>
                    </a:lnTo>
                    <a:lnTo>
                      <a:pt x="158881" y="35605"/>
                    </a:lnTo>
                    <a:lnTo>
                      <a:pt x="148213" y="19110"/>
                    </a:lnTo>
                    <a:lnTo>
                      <a:pt x="132553" y="7099"/>
                    </a:lnTo>
                    <a:lnTo>
                      <a:pt x="123463" y="2259"/>
                    </a:lnTo>
                    <a:lnTo>
                      <a:pt x="104005" y="0"/>
                    </a:lnTo>
                    <a:lnTo>
                      <a:pt x="84829" y="4065"/>
                    </a:lnTo>
                    <a:lnTo>
                      <a:pt x="68507" y="13671"/>
                    </a:lnTo>
                    <a:lnTo>
                      <a:pt x="56574" y="28858"/>
                    </a:lnTo>
                    <a:lnTo>
                      <a:pt x="35613" y="84659"/>
                    </a:lnTo>
                    <a:lnTo>
                      <a:pt x="24279" y="132039"/>
                    </a:lnTo>
                    <a:lnTo>
                      <a:pt x="23205" y="145213"/>
                    </a:lnTo>
                    <a:lnTo>
                      <a:pt x="28250" y="166091"/>
                    </a:lnTo>
                    <a:lnTo>
                      <a:pt x="32872" y="174934"/>
                    </a:lnTo>
                    <a:lnTo>
                      <a:pt x="40632" y="180829"/>
                    </a:lnTo>
                    <a:lnTo>
                      <a:pt x="61732" y="187379"/>
                    </a:lnTo>
                    <a:lnTo>
                      <a:pt x="83589" y="184051"/>
                    </a:lnTo>
                    <a:lnTo>
                      <a:pt x="103831" y="173603"/>
                    </a:lnTo>
                    <a:lnTo>
                      <a:pt x="143236" y="128330"/>
                    </a:lnTo>
                    <a:lnTo>
                      <a:pt x="151398" y="104775"/>
                    </a:lnTo>
                    <a:lnTo>
                      <a:pt x="153575" y="91942"/>
                    </a:lnTo>
                    <a:lnTo>
                      <a:pt x="156195" y="86897"/>
                    </a:lnTo>
                    <a:lnTo>
                      <a:pt x="159112" y="87042"/>
                    </a:lnTo>
                    <a:lnTo>
                      <a:pt x="162227" y="90649"/>
                    </a:lnTo>
                    <a:lnTo>
                      <a:pt x="170755" y="142724"/>
                    </a:lnTo>
                    <a:lnTo>
                      <a:pt x="177359" y="202260"/>
                    </a:lnTo>
                    <a:lnTo>
                      <a:pt x="184092" y="253058"/>
                    </a:lnTo>
                    <a:lnTo>
                      <a:pt x="187907" y="305153"/>
                    </a:lnTo>
                    <a:lnTo>
                      <a:pt x="188026" y="365583"/>
                    </a:lnTo>
                    <a:lnTo>
                      <a:pt x="174817" y="423453"/>
                    </a:lnTo>
                    <a:lnTo>
                      <a:pt x="159162" y="455596"/>
                    </a:lnTo>
                    <a:lnTo>
                      <a:pt x="143268" y="470545"/>
                    </a:lnTo>
                    <a:lnTo>
                      <a:pt x="83865" y="497388"/>
                    </a:lnTo>
                    <a:lnTo>
                      <a:pt x="26642" y="514250"/>
                    </a:lnTo>
                    <a:lnTo>
                      <a:pt x="0" y="519003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3096256" y="4272267"/>
                <a:ext cx="137356" cy="235485"/>
              </a:xfrm>
              <a:custGeom>
                <a:avLst/>
                <a:gdLst/>
                <a:ahLst/>
                <a:cxnLst/>
                <a:rect l="0" t="0" r="0" b="0"/>
                <a:pathLst>
                  <a:path w="137356" h="235485">
                    <a:moveTo>
                      <a:pt x="77164" y="0"/>
                    </a:moveTo>
                    <a:lnTo>
                      <a:pt x="42417" y="37086"/>
                    </a:lnTo>
                    <a:lnTo>
                      <a:pt x="17842" y="95239"/>
                    </a:lnTo>
                    <a:lnTo>
                      <a:pt x="0" y="147462"/>
                    </a:lnTo>
                    <a:lnTo>
                      <a:pt x="619" y="184592"/>
                    </a:lnTo>
                    <a:lnTo>
                      <a:pt x="13800" y="219640"/>
                    </a:lnTo>
                    <a:lnTo>
                      <a:pt x="22053" y="227145"/>
                    </a:lnTo>
                    <a:lnTo>
                      <a:pt x="43702" y="235484"/>
                    </a:lnTo>
                    <a:lnTo>
                      <a:pt x="53686" y="235368"/>
                    </a:lnTo>
                    <a:lnTo>
                      <a:pt x="71019" y="229000"/>
                    </a:lnTo>
                    <a:lnTo>
                      <a:pt x="93931" y="206672"/>
                    </a:lnTo>
                    <a:lnTo>
                      <a:pt x="121464" y="166516"/>
                    </a:lnTo>
                    <a:lnTo>
                      <a:pt x="134224" y="128236"/>
                    </a:lnTo>
                    <a:lnTo>
                      <a:pt x="137355" y="88428"/>
                    </a:lnTo>
                    <a:lnTo>
                      <a:pt x="133941" y="65038"/>
                    </a:lnTo>
                    <a:lnTo>
                      <a:pt x="125405" y="46063"/>
                    </a:lnTo>
                    <a:lnTo>
                      <a:pt x="119853" y="37728"/>
                    </a:lnTo>
                    <a:lnTo>
                      <a:pt x="104326" y="25347"/>
                    </a:lnTo>
                    <a:lnTo>
                      <a:pt x="77164" y="1052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3275143" y="4272267"/>
                <a:ext cx="158773" cy="221226"/>
              </a:xfrm>
              <a:custGeom>
                <a:avLst/>
                <a:gdLst/>
                <a:ahLst/>
                <a:cxnLst/>
                <a:rect l="0" t="0" r="0" b="0"/>
                <a:pathLst>
                  <a:path w="158773" h="221226">
                    <a:moveTo>
                      <a:pt x="98319" y="21056"/>
                    </a:moveTo>
                    <a:lnTo>
                      <a:pt x="87140" y="9878"/>
                    </a:lnTo>
                    <a:lnTo>
                      <a:pt x="81507" y="8925"/>
                    </a:lnTo>
                    <a:lnTo>
                      <a:pt x="75413" y="10629"/>
                    </a:lnTo>
                    <a:lnTo>
                      <a:pt x="48820" y="30175"/>
                    </a:lnTo>
                    <a:lnTo>
                      <a:pt x="16104" y="85028"/>
                    </a:lnTo>
                    <a:lnTo>
                      <a:pt x="1689" y="121639"/>
                    </a:lnTo>
                    <a:lnTo>
                      <a:pt x="0" y="145309"/>
                    </a:lnTo>
                    <a:lnTo>
                      <a:pt x="4318" y="167527"/>
                    </a:lnTo>
                    <a:lnTo>
                      <a:pt x="19904" y="198596"/>
                    </a:lnTo>
                    <a:lnTo>
                      <a:pt x="32662" y="215386"/>
                    </a:lnTo>
                    <a:lnTo>
                      <a:pt x="41680" y="219630"/>
                    </a:lnTo>
                    <a:lnTo>
                      <a:pt x="64177" y="221225"/>
                    </a:lnTo>
                    <a:lnTo>
                      <a:pt x="83534" y="214916"/>
                    </a:lnTo>
                    <a:lnTo>
                      <a:pt x="99937" y="203143"/>
                    </a:lnTo>
                    <a:lnTo>
                      <a:pt x="142606" y="153982"/>
                    </a:lnTo>
                    <a:lnTo>
                      <a:pt x="152317" y="135117"/>
                    </a:lnTo>
                    <a:lnTo>
                      <a:pt x="158772" y="99176"/>
                    </a:lnTo>
                    <a:lnTo>
                      <a:pt x="155095" y="58891"/>
                    </a:lnTo>
                    <a:lnTo>
                      <a:pt x="146559" y="37482"/>
                    </a:lnTo>
                    <a:lnTo>
                      <a:pt x="141008" y="28497"/>
                    </a:lnTo>
                    <a:lnTo>
                      <a:pt x="125481" y="15395"/>
                    </a:lnTo>
                    <a:lnTo>
                      <a:pt x="98319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3507876" y="4219624"/>
                <a:ext cx="158795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158795" h="242156">
                    <a:moveTo>
                      <a:pt x="107741" y="0"/>
                    </a:moveTo>
                    <a:lnTo>
                      <a:pt x="65050" y="3120"/>
                    </a:lnTo>
                    <a:lnTo>
                      <a:pt x="33870" y="14572"/>
                    </a:lnTo>
                    <a:lnTo>
                      <a:pt x="23399" y="20243"/>
                    </a:lnTo>
                    <a:lnTo>
                      <a:pt x="8645" y="35903"/>
                    </a:lnTo>
                    <a:lnTo>
                      <a:pt x="3072" y="44992"/>
                    </a:lnTo>
                    <a:lnTo>
                      <a:pt x="0" y="64450"/>
                    </a:lnTo>
                    <a:lnTo>
                      <a:pt x="819" y="74552"/>
                    </a:lnTo>
                    <a:lnTo>
                      <a:pt x="7968" y="92016"/>
                    </a:lnTo>
                    <a:lnTo>
                      <a:pt x="13150" y="99948"/>
                    </a:lnTo>
                    <a:lnTo>
                      <a:pt x="21284" y="105237"/>
                    </a:lnTo>
                    <a:lnTo>
                      <a:pt x="75631" y="120010"/>
                    </a:lnTo>
                    <a:lnTo>
                      <a:pt x="116996" y="134666"/>
                    </a:lnTo>
                    <a:lnTo>
                      <a:pt x="156244" y="165581"/>
                    </a:lnTo>
                    <a:lnTo>
                      <a:pt x="158794" y="173558"/>
                    </a:lnTo>
                    <a:lnTo>
                      <a:pt x="155388" y="191781"/>
                    </a:lnTo>
                    <a:lnTo>
                      <a:pt x="142955" y="208458"/>
                    </a:lnTo>
                    <a:lnTo>
                      <a:pt x="124562" y="222500"/>
                    </a:lnTo>
                    <a:lnTo>
                      <a:pt x="87899" y="235812"/>
                    </a:lnTo>
                    <a:lnTo>
                      <a:pt x="39828" y="240902"/>
                    </a:lnTo>
                    <a:lnTo>
                      <a:pt x="12985" y="24215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3681580" y="4234853"/>
                <a:ext cx="207779" cy="252502"/>
              </a:xfrm>
              <a:custGeom>
                <a:avLst/>
                <a:gdLst/>
                <a:ahLst/>
                <a:cxnLst/>
                <a:rect l="0" t="0" r="0" b="0"/>
                <a:pathLst>
                  <a:path w="207779" h="252502">
                    <a:moveTo>
                      <a:pt x="18265" y="111113"/>
                    </a:moveTo>
                    <a:lnTo>
                      <a:pt x="76882" y="111113"/>
                    </a:lnTo>
                    <a:lnTo>
                      <a:pt x="111672" y="105524"/>
                    </a:lnTo>
                    <a:lnTo>
                      <a:pt x="138618" y="90870"/>
                    </a:lnTo>
                    <a:lnTo>
                      <a:pt x="150914" y="75210"/>
                    </a:lnTo>
                    <a:lnTo>
                      <a:pt x="155831" y="66120"/>
                    </a:lnTo>
                    <a:lnTo>
                      <a:pt x="158174" y="46663"/>
                    </a:lnTo>
                    <a:lnTo>
                      <a:pt x="154146" y="27486"/>
                    </a:lnTo>
                    <a:lnTo>
                      <a:pt x="144557" y="11164"/>
                    </a:lnTo>
                    <a:lnTo>
                      <a:pt x="136385" y="5876"/>
                    </a:lnTo>
                    <a:lnTo>
                      <a:pt x="114827" y="0"/>
                    </a:lnTo>
                    <a:lnTo>
                      <a:pt x="76382" y="2282"/>
                    </a:lnTo>
                    <a:lnTo>
                      <a:pt x="55403" y="10491"/>
                    </a:lnTo>
                    <a:lnTo>
                      <a:pt x="22871" y="34825"/>
                    </a:lnTo>
                    <a:lnTo>
                      <a:pt x="6632" y="66412"/>
                    </a:lnTo>
                    <a:lnTo>
                      <a:pt x="0" y="110996"/>
                    </a:lnTo>
                    <a:lnTo>
                      <a:pt x="6165" y="161653"/>
                    </a:lnTo>
                    <a:lnTo>
                      <a:pt x="16500" y="193548"/>
                    </a:lnTo>
                    <a:lnTo>
                      <a:pt x="27619" y="210532"/>
                    </a:lnTo>
                    <a:lnTo>
                      <a:pt x="43480" y="222760"/>
                    </a:lnTo>
                    <a:lnTo>
                      <a:pt x="102858" y="247618"/>
                    </a:lnTo>
                    <a:lnTo>
                      <a:pt x="123712" y="252501"/>
                    </a:lnTo>
                    <a:lnTo>
                      <a:pt x="181803" y="248809"/>
                    </a:lnTo>
                    <a:lnTo>
                      <a:pt x="207778" y="247983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8" name="Freeform 147"/>
            <p:cNvSpPr/>
            <p:nvPr/>
          </p:nvSpPr>
          <p:spPr>
            <a:xfrm>
              <a:off x="2899679" y="4522760"/>
              <a:ext cx="968623" cy="150506"/>
            </a:xfrm>
            <a:custGeom>
              <a:avLst/>
              <a:gdLst/>
              <a:ahLst/>
              <a:cxnLst/>
              <a:rect l="0" t="0" r="0" b="0"/>
              <a:pathLst>
                <a:path w="968623" h="150506">
                  <a:moveTo>
                    <a:pt x="968622" y="12719"/>
                  </a:moveTo>
                  <a:lnTo>
                    <a:pt x="919124" y="62217"/>
                  </a:lnTo>
                  <a:lnTo>
                    <a:pt x="911057" y="65605"/>
                  </a:lnTo>
                  <a:lnTo>
                    <a:pt x="892735" y="66249"/>
                  </a:lnTo>
                  <a:lnTo>
                    <a:pt x="876013" y="59517"/>
                  </a:lnTo>
                  <a:lnTo>
                    <a:pt x="816628" y="10151"/>
                  </a:lnTo>
                  <a:lnTo>
                    <a:pt x="798124" y="660"/>
                  </a:lnTo>
                  <a:lnTo>
                    <a:pt x="789446" y="0"/>
                  </a:lnTo>
                  <a:lnTo>
                    <a:pt x="773565" y="5506"/>
                  </a:lnTo>
                  <a:lnTo>
                    <a:pt x="715996" y="55099"/>
                  </a:lnTo>
                  <a:lnTo>
                    <a:pt x="700756" y="67819"/>
                  </a:lnTo>
                  <a:lnTo>
                    <a:pt x="682284" y="77373"/>
                  </a:lnTo>
                  <a:lnTo>
                    <a:pt x="673615" y="78048"/>
                  </a:lnTo>
                  <a:lnTo>
                    <a:pt x="620085" y="60717"/>
                  </a:lnTo>
                  <a:lnTo>
                    <a:pt x="599637" y="62518"/>
                  </a:lnTo>
                  <a:lnTo>
                    <a:pt x="581970" y="70337"/>
                  </a:lnTo>
                  <a:lnTo>
                    <a:pt x="566320" y="82780"/>
                  </a:lnTo>
                  <a:lnTo>
                    <a:pt x="512853" y="143753"/>
                  </a:lnTo>
                  <a:lnTo>
                    <a:pt x="503339" y="149208"/>
                  </a:lnTo>
                  <a:lnTo>
                    <a:pt x="493487" y="150505"/>
                  </a:lnTo>
                  <a:lnTo>
                    <a:pt x="442019" y="135441"/>
                  </a:lnTo>
                  <a:lnTo>
                    <a:pt x="406114" y="115426"/>
                  </a:lnTo>
                  <a:lnTo>
                    <a:pt x="382486" y="111009"/>
                  </a:lnTo>
                  <a:lnTo>
                    <a:pt x="348466" y="114112"/>
                  </a:lnTo>
                  <a:lnTo>
                    <a:pt x="329959" y="122513"/>
                  </a:lnTo>
                  <a:lnTo>
                    <a:pt x="299014" y="146971"/>
                  </a:lnTo>
                  <a:lnTo>
                    <a:pt x="290590" y="149013"/>
                  </a:lnTo>
                  <a:lnTo>
                    <a:pt x="271871" y="145044"/>
                  </a:lnTo>
                  <a:lnTo>
                    <a:pt x="247191" y="129655"/>
                  </a:lnTo>
                  <a:lnTo>
                    <a:pt x="207652" y="99753"/>
                  </a:lnTo>
                  <a:lnTo>
                    <a:pt x="198096" y="95308"/>
                  </a:lnTo>
                  <a:lnTo>
                    <a:pt x="189386" y="94684"/>
                  </a:lnTo>
                  <a:lnTo>
                    <a:pt x="173469" y="100231"/>
                  </a:lnTo>
                  <a:lnTo>
                    <a:pt x="124395" y="130559"/>
                  </a:lnTo>
                  <a:lnTo>
                    <a:pt x="65110" y="141061"/>
                  </a:lnTo>
                  <a:lnTo>
                    <a:pt x="32161" y="147063"/>
                  </a:lnTo>
                  <a:lnTo>
                    <a:pt x="0" y="149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1" name="Group 150"/>
            <p:cNvGrpSpPr/>
            <p:nvPr/>
          </p:nvGrpSpPr>
          <p:grpSpPr>
            <a:xfrm>
              <a:off x="3868301" y="4030111"/>
              <a:ext cx="333823" cy="501283"/>
              <a:chOff x="3868301" y="4030111"/>
              <a:chExt cx="333823" cy="501283"/>
            </a:xfrm>
          </p:grpSpPr>
          <p:sp>
            <p:nvSpPr>
              <p:cNvPr id="149" name="Freeform 148"/>
              <p:cNvSpPr/>
              <p:nvPr/>
            </p:nvSpPr>
            <p:spPr>
              <a:xfrm>
                <a:off x="3868301" y="4030111"/>
                <a:ext cx="63172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57928">
                    <a:moveTo>
                      <a:pt x="0" y="0"/>
                    </a:moveTo>
                    <a:lnTo>
                      <a:pt x="16768" y="11179"/>
                    </a:lnTo>
                    <a:lnTo>
                      <a:pt x="28120" y="26025"/>
                    </a:lnTo>
                    <a:lnTo>
                      <a:pt x="54742" y="75524"/>
                    </a:lnTo>
                    <a:lnTo>
                      <a:pt x="61506" y="124276"/>
                    </a:lnTo>
                    <a:lnTo>
                      <a:pt x="63171" y="157927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4013080" y="4190369"/>
                <a:ext cx="189044" cy="341025"/>
              </a:xfrm>
              <a:custGeom>
                <a:avLst/>
                <a:gdLst/>
                <a:ahLst/>
                <a:cxnLst/>
                <a:rect l="0" t="0" r="0" b="0"/>
                <a:pathLst>
                  <a:path w="189044" h="341025">
                    <a:moveTo>
                      <a:pt x="181605" y="29255"/>
                    </a:moveTo>
                    <a:lnTo>
                      <a:pt x="163624" y="13614"/>
                    </a:lnTo>
                    <a:lnTo>
                      <a:pt x="146707" y="5536"/>
                    </a:lnTo>
                    <a:lnTo>
                      <a:pt x="111863" y="0"/>
                    </a:lnTo>
                    <a:lnTo>
                      <a:pt x="77493" y="3949"/>
                    </a:lnTo>
                    <a:lnTo>
                      <a:pt x="58904" y="12549"/>
                    </a:lnTo>
                    <a:lnTo>
                      <a:pt x="14581" y="45036"/>
                    </a:lnTo>
                    <a:lnTo>
                      <a:pt x="2867" y="63175"/>
                    </a:lnTo>
                    <a:lnTo>
                      <a:pt x="0" y="86054"/>
                    </a:lnTo>
                    <a:lnTo>
                      <a:pt x="3795" y="109481"/>
                    </a:lnTo>
                    <a:lnTo>
                      <a:pt x="13281" y="127692"/>
                    </a:lnTo>
                    <a:lnTo>
                      <a:pt x="21426" y="133484"/>
                    </a:lnTo>
                    <a:lnTo>
                      <a:pt x="75792" y="149132"/>
                    </a:lnTo>
                    <a:lnTo>
                      <a:pt x="128893" y="166198"/>
                    </a:lnTo>
                    <a:lnTo>
                      <a:pt x="148819" y="174347"/>
                    </a:lnTo>
                    <a:lnTo>
                      <a:pt x="165473" y="185767"/>
                    </a:lnTo>
                    <a:lnTo>
                      <a:pt x="177554" y="201761"/>
                    </a:lnTo>
                    <a:lnTo>
                      <a:pt x="185654" y="221738"/>
                    </a:lnTo>
                    <a:lnTo>
                      <a:pt x="189043" y="258123"/>
                    </a:lnTo>
                    <a:lnTo>
                      <a:pt x="185690" y="280713"/>
                    </a:lnTo>
                    <a:lnTo>
                      <a:pt x="177181" y="299331"/>
                    </a:lnTo>
                    <a:lnTo>
                      <a:pt x="164431" y="315405"/>
                    </a:lnTo>
                    <a:lnTo>
                      <a:pt x="147066" y="330348"/>
                    </a:lnTo>
                    <a:lnTo>
                      <a:pt x="124530" y="338549"/>
                    </a:lnTo>
                    <a:lnTo>
                      <a:pt x="100086" y="341024"/>
                    </a:lnTo>
                    <a:lnTo>
                      <a:pt x="58917" y="333081"/>
                    </a:lnTo>
                    <a:lnTo>
                      <a:pt x="34206" y="324053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7" name="Group 156"/>
            <p:cNvGrpSpPr/>
            <p:nvPr/>
          </p:nvGrpSpPr>
          <p:grpSpPr>
            <a:xfrm>
              <a:off x="5194892" y="4208861"/>
              <a:ext cx="947566" cy="579303"/>
              <a:chOff x="5194892" y="4208861"/>
              <a:chExt cx="947566" cy="579303"/>
            </a:xfrm>
          </p:grpSpPr>
          <p:sp>
            <p:nvSpPr>
              <p:cNvPr id="152" name="Freeform 151"/>
              <p:cNvSpPr/>
              <p:nvPr/>
            </p:nvSpPr>
            <p:spPr>
              <a:xfrm>
                <a:off x="5194892" y="4218865"/>
                <a:ext cx="187253" cy="569299"/>
              </a:xfrm>
              <a:custGeom>
                <a:avLst/>
                <a:gdLst/>
                <a:ahLst/>
                <a:cxnLst/>
                <a:rect l="0" t="0" r="0" b="0"/>
                <a:pathLst>
                  <a:path w="187253" h="569299">
                    <a:moveTo>
                      <a:pt x="157927" y="106044"/>
                    </a:moveTo>
                    <a:lnTo>
                      <a:pt x="154808" y="63352"/>
                    </a:lnTo>
                    <a:lnTo>
                      <a:pt x="143355" y="32173"/>
                    </a:lnTo>
                    <a:lnTo>
                      <a:pt x="137684" y="21702"/>
                    </a:lnTo>
                    <a:lnTo>
                      <a:pt x="122024" y="6947"/>
                    </a:lnTo>
                    <a:lnTo>
                      <a:pt x="112935" y="1375"/>
                    </a:lnTo>
                    <a:lnTo>
                      <a:pt x="104536" y="0"/>
                    </a:lnTo>
                    <a:lnTo>
                      <a:pt x="96597" y="1423"/>
                    </a:lnTo>
                    <a:lnTo>
                      <a:pt x="81536" y="9243"/>
                    </a:lnTo>
                    <a:lnTo>
                      <a:pt x="59903" y="27969"/>
                    </a:lnTo>
                    <a:lnTo>
                      <a:pt x="24598" y="80858"/>
                    </a:lnTo>
                    <a:lnTo>
                      <a:pt x="9108" y="120938"/>
                    </a:lnTo>
                    <a:lnTo>
                      <a:pt x="8288" y="162450"/>
                    </a:lnTo>
                    <a:lnTo>
                      <a:pt x="15772" y="184146"/>
                    </a:lnTo>
                    <a:lnTo>
                      <a:pt x="21043" y="193207"/>
                    </a:lnTo>
                    <a:lnTo>
                      <a:pt x="29236" y="199247"/>
                    </a:lnTo>
                    <a:lnTo>
                      <a:pt x="50819" y="205959"/>
                    </a:lnTo>
                    <a:lnTo>
                      <a:pt x="72889" y="202703"/>
                    </a:lnTo>
                    <a:lnTo>
                      <a:pt x="93227" y="192288"/>
                    </a:lnTo>
                    <a:lnTo>
                      <a:pt x="132697" y="147037"/>
                    </a:lnTo>
                    <a:lnTo>
                      <a:pt x="138768" y="143901"/>
                    </a:lnTo>
                    <a:lnTo>
                      <a:pt x="143984" y="145320"/>
                    </a:lnTo>
                    <a:lnTo>
                      <a:pt x="148632" y="149776"/>
                    </a:lnTo>
                    <a:lnTo>
                      <a:pt x="153796" y="167204"/>
                    </a:lnTo>
                    <a:lnTo>
                      <a:pt x="162700" y="216521"/>
                    </a:lnTo>
                    <a:lnTo>
                      <a:pt x="172340" y="263040"/>
                    </a:lnTo>
                    <a:lnTo>
                      <a:pt x="177016" y="319457"/>
                    </a:lnTo>
                    <a:lnTo>
                      <a:pt x="183990" y="375038"/>
                    </a:lnTo>
                    <a:lnTo>
                      <a:pt x="187252" y="436646"/>
                    </a:lnTo>
                    <a:lnTo>
                      <a:pt x="174715" y="494768"/>
                    </a:lnTo>
                    <a:lnTo>
                      <a:pt x="159132" y="521349"/>
                    </a:lnTo>
                    <a:lnTo>
                      <a:pt x="134108" y="544042"/>
                    </a:lnTo>
                    <a:lnTo>
                      <a:pt x="104466" y="559995"/>
                    </a:lnTo>
                    <a:lnTo>
                      <a:pt x="41082" y="568073"/>
                    </a:lnTo>
                    <a:lnTo>
                      <a:pt x="0" y="56929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5413797" y="4250962"/>
                <a:ext cx="139548" cy="227755"/>
              </a:xfrm>
              <a:custGeom>
                <a:avLst/>
                <a:gdLst/>
                <a:ahLst/>
                <a:cxnLst/>
                <a:rect l="0" t="0" r="0" b="0"/>
                <a:pathLst>
                  <a:path w="139548" h="227755">
                    <a:moveTo>
                      <a:pt x="2193" y="95004"/>
                    </a:moveTo>
                    <a:lnTo>
                      <a:pt x="18961" y="100593"/>
                    </a:lnTo>
                    <a:lnTo>
                      <a:pt x="36552" y="100218"/>
                    </a:lnTo>
                    <a:lnTo>
                      <a:pt x="92852" y="93351"/>
                    </a:lnTo>
                    <a:lnTo>
                      <a:pt x="111116" y="84131"/>
                    </a:lnTo>
                    <a:lnTo>
                      <a:pt x="134553" y="60197"/>
                    </a:lnTo>
                    <a:lnTo>
                      <a:pt x="138396" y="50742"/>
                    </a:lnTo>
                    <a:lnTo>
                      <a:pt x="139547" y="30879"/>
                    </a:lnTo>
                    <a:lnTo>
                      <a:pt x="135877" y="21838"/>
                    </a:lnTo>
                    <a:lnTo>
                      <a:pt x="122439" y="5554"/>
                    </a:lnTo>
                    <a:lnTo>
                      <a:pt x="113943" y="1445"/>
                    </a:lnTo>
                    <a:lnTo>
                      <a:pt x="95144" y="0"/>
                    </a:lnTo>
                    <a:lnTo>
                      <a:pt x="64829" y="5763"/>
                    </a:lnTo>
                    <a:lnTo>
                      <a:pt x="47189" y="17907"/>
                    </a:lnTo>
                    <a:lnTo>
                      <a:pt x="10762" y="58292"/>
                    </a:lnTo>
                    <a:lnTo>
                      <a:pt x="932" y="81417"/>
                    </a:lnTo>
                    <a:lnTo>
                      <a:pt x="0" y="126333"/>
                    </a:lnTo>
                    <a:lnTo>
                      <a:pt x="7132" y="165508"/>
                    </a:lnTo>
                    <a:lnTo>
                      <a:pt x="22244" y="193753"/>
                    </a:lnTo>
                    <a:lnTo>
                      <a:pt x="47129" y="216940"/>
                    </a:lnTo>
                    <a:lnTo>
                      <a:pt x="69738" y="225237"/>
                    </a:lnTo>
                    <a:lnTo>
                      <a:pt x="91875" y="227754"/>
                    </a:lnTo>
                    <a:lnTo>
                      <a:pt x="118007" y="22134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5590989" y="4266404"/>
                <a:ext cx="120012" cy="213031"/>
              </a:xfrm>
              <a:custGeom>
                <a:avLst/>
                <a:gdLst/>
                <a:ahLst/>
                <a:cxnLst/>
                <a:rect l="0" t="0" r="0" b="0"/>
                <a:pathLst>
                  <a:path w="120012" h="213031">
                    <a:moveTo>
                      <a:pt x="14514" y="111148"/>
                    </a:moveTo>
                    <a:lnTo>
                      <a:pt x="68389" y="93189"/>
                    </a:lnTo>
                    <a:lnTo>
                      <a:pt x="88761" y="86398"/>
                    </a:lnTo>
                    <a:lnTo>
                      <a:pt x="106395" y="73242"/>
                    </a:lnTo>
                    <a:lnTo>
                      <a:pt x="114372" y="64820"/>
                    </a:lnTo>
                    <a:lnTo>
                      <a:pt x="118521" y="55696"/>
                    </a:lnTo>
                    <a:lnTo>
                      <a:pt x="120011" y="36200"/>
                    </a:lnTo>
                    <a:lnTo>
                      <a:pt x="113655" y="18956"/>
                    </a:lnTo>
                    <a:lnTo>
                      <a:pt x="108684" y="11082"/>
                    </a:lnTo>
                    <a:lnTo>
                      <a:pt x="100691" y="5833"/>
                    </a:lnTo>
                    <a:lnTo>
                      <a:pt x="79331" y="0"/>
                    </a:lnTo>
                    <a:lnTo>
                      <a:pt x="69424" y="785"/>
                    </a:lnTo>
                    <a:lnTo>
                      <a:pt x="52177" y="7895"/>
                    </a:lnTo>
                    <a:lnTo>
                      <a:pt x="29313" y="25052"/>
                    </a:lnTo>
                    <a:lnTo>
                      <a:pt x="13310" y="50543"/>
                    </a:lnTo>
                    <a:lnTo>
                      <a:pt x="1159" y="80322"/>
                    </a:lnTo>
                    <a:lnTo>
                      <a:pt x="0" y="104076"/>
                    </a:lnTo>
                    <a:lnTo>
                      <a:pt x="8788" y="151865"/>
                    </a:lnTo>
                    <a:lnTo>
                      <a:pt x="23996" y="184434"/>
                    </a:lnTo>
                    <a:lnTo>
                      <a:pt x="39785" y="199481"/>
                    </a:lnTo>
                    <a:lnTo>
                      <a:pt x="59671" y="208898"/>
                    </a:lnTo>
                    <a:lnTo>
                      <a:pt x="93665" y="213030"/>
                    </a:lnTo>
                    <a:lnTo>
                      <a:pt x="119800" y="205904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5793399" y="4264665"/>
                <a:ext cx="107533" cy="192892"/>
              </a:xfrm>
              <a:custGeom>
                <a:avLst/>
                <a:gdLst/>
                <a:ahLst/>
                <a:cxnLst/>
                <a:rect l="0" t="0" r="0" b="0"/>
                <a:pathLst>
                  <a:path w="107533" h="192892">
                    <a:moveTo>
                      <a:pt x="85845" y="18130"/>
                    </a:moveTo>
                    <a:lnTo>
                      <a:pt x="74667" y="6952"/>
                    </a:lnTo>
                    <a:lnTo>
                      <a:pt x="56701" y="1464"/>
                    </a:lnTo>
                    <a:lnTo>
                      <a:pt x="45358" y="0"/>
                    </a:lnTo>
                    <a:lnTo>
                      <a:pt x="26517" y="4613"/>
                    </a:lnTo>
                    <a:lnTo>
                      <a:pt x="18217" y="9119"/>
                    </a:lnTo>
                    <a:lnTo>
                      <a:pt x="5876" y="23484"/>
                    </a:lnTo>
                    <a:lnTo>
                      <a:pt x="946" y="32228"/>
                    </a:lnTo>
                    <a:lnTo>
                      <a:pt x="0" y="41567"/>
                    </a:lnTo>
                    <a:lnTo>
                      <a:pt x="5188" y="61301"/>
                    </a:lnTo>
                    <a:lnTo>
                      <a:pt x="18412" y="75532"/>
                    </a:lnTo>
                    <a:lnTo>
                      <a:pt x="80623" y="111119"/>
                    </a:lnTo>
                    <a:lnTo>
                      <a:pt x="102885" y="130950"/>
                    </a:lnTo>
                    <a:lnTo>
                      <a:pt x="106564" y="138967"/>
                    </a:lnTo>
                    <a:lnTo>
                      <a:pt x="107532" y="157233"/>
                    </a:lnTo>
                    <a:lnTo>
                      <a:pt x="103813" y="165848"/>
                    </a:lnTo>
                    <a:lnTo>
                      <a:pt x="90321" y="181658"/>
                    </a:lnTo>
                    <a:lnTo>
                      <a:pt x="69507" y="190245"/>
                    </a:lnTo>
                    <a:lnTo>
                      <a:pt x="46999" y="192891"/>
                    </a:lnTo>
                    <a:lnTo>
                      <a:pt x="12146" y="18658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5963472" y="4208861"/>
                <a:ext cx="178986" cy="255502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255502">
                    <a:moveTo>
                      <a:pt x="0" y="126577"/>
                    </a:moveTo>
                    <a:lnTo>
                      <a:pt x="55045" y="108618"/>
                    </a:lnTo>
                    <a:lnTo>
                      <a:pt x="114512" y="85838"/>
                    </a:lnTo>
                    <a:lnTo>
                      <a:pt x="130053" y="69866"/>
                    </a:lnTo>
                    <a:lnTo>
                      <a:pt x="135835" y="60693"/>
                    </a:lnTo>
                    <a:lnTo>
                      <a:pt x="139140" y="41143"/>
                    </a:lnTo>
                    <a:lnTo>
                      <a:pt x="138383" y="31017"/>
                    </a:lnTo>
                    <a:lnTo>
                      <a:pt x="131304" y="13525"/>
                    </a:lnTo>
                    <a:lnTo>
                      <a:pt x="126141" y="5586"/>
                    </a:lnTo>
                    <a:lnTo>
                      <a:pt x="118019" y="1462"/>
                    </a:lnTo>
                    <a:lnTo>
                      <a:pt x="96517" y="0"/>
                    </a:lnTo>
                    <a:lnTo>
                      <a:pt x="77602" y="6370"/>
                    </a:lnTo>
                    <a:lnTo>
                      <a:pt x="61396" y="18169"/>
                    </a:lnTo>
                    <a:lnTo>
                      <a:pt x="40288" y="44543"/>
                    </a:lnTo>
                    <a:lnTo>
                      <a:pt x="14494" y="105712"/>
                    </a:lnTo>
                    <a:lnTo>
                      <a:pt x="5984" y="137162"/>
                    </a:lnTo>
                    <a:lnTo>
                      <a:pt x="15289" y="195344"/>
                    </a:lnTo>
                    <a:lnTo>
                      <a:pt x="27852" y="216022"/>
                    </a:lnTo>
                    <a:lnTo>
                      <a:pt x="45134" y="231841"/>
                    </a:lnTo>
                    <a:lnTo>
                      <a:pt x="95155" y="255501"/>
                    </a:lnTo>
                    <a:lnTo>
                      <a:pt x="157879" y="254068"/>
                    </a:lnTo>
                    <a:lnTo>
                      <a:pt x="178985" y="25291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8" name="Freeform 157"/>
            <p:cNvSpPr/>
            <p:nvPr/>
          </p:nvSpPr>
          <p:spPr>
            <a:xfrm>
              <a:off x="5184363" y="4546007"/>
              <a:ext cx="937038" cy="168457"/>
            </a:xfrm>
            <a:custGeom>
              <a:avLst/>
              <a:gdLst/>
              <a:ahLst/>
              <a:cxnLst/>
              <a:rect l="0" t="0" r="0" b="0"/>
              <a:pathLst>
                <a:path w="937038" h="168457">
                  <a:moveTo>
                    <a:pt x="937037" y="0"/>
                  </a:moveTo>
                  <a:lnTo>
                    <a:pt x="873703" y="63334"/>
                  </a:lnTo>
                  <a:lnTo>
                    <a:pt x="858586" y="76112"/>
                  </a:lnTo>
                  <a:lnTo>
                    <a:pt x="840169" y="85690"/>
                  </a:lnTo>
                  <a:lnTo>
                    <a:pt x="831514" y="85203"/>
                  </a:lnTo>
                  <a:lnTo>
                    <a:pt x="815658" y="75303"/>
                  </a:lnTo>
                  <a:lnTo>
                    <a:pt x="763987" y="19582"/>
                  </a:lnTo>
                  <a:lnTo>
                    <a:pt x="745482" y="9483"/>
                  </a:lnTo>
                  <a:lnTo>
                    <a:pt x="722440" y="7335"/>
                  </a:lnTo>
                  <a:lnTo>
                    <a:pt x="697770" y="11449"/>
                  </a:lnTo>
                  <a:lnTo>
                    <a:pt x="675108" y="21077"/>
                  </a:lnTo>
                  <a:lnTo>
                    <a:pt x="615819" y="74100"/>
                  </a:lnTo>
                  <a:lnTo>
                    <a:pt x="592672" y="79727"/>
                  </a:lnTo>
                  <a:lnTo>
                    <a:pt x="573026" y="75989"/>
                  </a:lnTo>
                  <a:lnTo>
                    <a:pt x="548812" y="60730"/>
                  </a:lnTo>
                  <a:lnTo>
                    <a:pt x="523700" y="44511"/>
                  </a:lnTo>
                  <a:lnTo>
                    <a:pt x="514080" y="40202"/>
                  </a:lnTo>
                  <a:lnTo>
                    <a:pt x="490913" y="38535"/>
                  </a:lnTo>
                  <a:lnTo>
                    <a:pt x="467358" y="42863"/>
                  </a:lnTo>
                  <a:lnTo>
                    <a:pt x="440944" y="58454"/>
                  </a:lnTo>
                  <a:lnTo>
                    <a:pt x="386567" y="105420"/>
                  </a:lnTo>
                  <a:lnTo>
                    <a:pt x="377035" y="112394"/>
                  </a:lnTo>
                  <a:lnTo>
                    <a:pt x="367170" y="114704"/>
                  </a:lnTo>
                  <a:lnTo>
                    <a:pt x="346851" y="111031"/>
                  </a:lnTo>
                  <a:lnTo>
                    <a:pt x="293283" y="82071"/>
                  </a:lnTo>
                  <a:lnTo>
                    <a:pt x="269948" y="80540"/>
                  </a:lnTo>
                  <a:lnTo>
                    <a:pt x="246319" y="84929"/>
                  </a:lnTo>
                  <a:lnTo>
                    <a:pt x="219863" y="100554"/>
                  </a:lnTo>
                  <a:lnTo>
                    <a:pt x="182794" y="133663"/>
                  </a:lnTo>
                  <a:lnTo>
                    <a:pt x="162350" y="141294"/>
                  </a:lnTo>
                  <a:lnTo>
                    <a:pt x="111098" y="146193"/>
                  </a:lnTo>
                  <a:lnTo>
                    <a:pt x="57084" y="15556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1" name="Group 160"/>
            <p:cNvGrpSpPr/>
            <p:nvPr/>
          </p:nvGrpSpPr>
          <p:grpSpPr>
            <a:xfrm>
              <a:off x="6205628" y="4051168"/>
              <a:ext cx="291478" cy="460345"/>
              <a:chOff x="6205628" y="4051168"/>
              <a:chExt cx="291478" cy="460345"/>
            </a:xfrm>
          </p:grpSpPr>
          <p:sp>
            <p:nvSpPr>
              <p:cNvPr id="159" name="Freeform 158"/>
              <p:cNvSpPr/>
              <p:nvPr/>
            </p:nvSpPr>
            <p:spPr>
              <a:xfrm>
                <a:off x="6205628" y="4051168"/>
                <a:ext cx="34849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34849" h="126343">
                    <a:moveTo>
                      <a:pt x="0" y="0"/>
                    </a:moveTo>
                    <a:lnTo>
                      <a:pt x="16768" y="5589"/>
                    </a:lnTo>
                    <a:lnTo>
                      <a:pt x="28119" y="17692"/>
                    </a:lnTo>
                    <a:lnTo>
                      <a:pt x="32784" y="25833"/>
                    </a:lnTo>
                    <a:lnTo>
                      <a:pt x="34848" y="44237"/>
                    </a:lnTo>
                    <a:lnTo>
                      <a:pt x="26640" y="84647"/>
                    </a:lnTo>
                    <a:lnTo>
                      <a:pt x="0" y="12634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6314709" y="4190369"/>
                <a:ext cx="182397" cy="321144"/>
              </a:xfrm>
              <a:custGeom>
                <a:avLst/>
                <a:gdLst/>
                <a:ahLst/>
                <a:cxnLst/>
                <a:rect l="0" t="0" r="0" b="0"/>
                <a:pathLst>
                  <a:path w="182397" h="321144">
                    <a:moveTo>
                      <a:pt x="154131" y="29255"/>
                    </a:moveTo>
                    <a:lnTo>
                      <a:pt x="136150" y="13614"/>
                    </a:lnTo>
                    <a:lnTo>
                      <a:pt x="119234" y="5536"/>
                    </a:lnTo>
                    <a:lnTo>
                      <a:pt x="84389" y="0"/>
                    </a:lnTo>
                    <a:lnTo>
                      <a:pt x="50019" y="3949"/>
                    </a:lnTo>
                    <a:lnTo>
                      <a:pt x="41439" y="8875"/>
                    </a:lnTo>
                    <a:lnTo>
                      <a:pt x="9497" y="46198"/>
                    </a:lnTo>
                    <a:lnTo>
                      <a:pt x="2112" y="66811"/>
                    </a:lnTo>
                    <a:lnTo>
                      <a:pt x="0" y="90400"/>
                    </a:lnTo>
                    <a:lnTo>
                      <a:pt x="2960" y="112583"/>
                    </a:lnTo>
                    <a:lnTo>
                      <a:pt x="7727" y="121072"/>
                    </a:lnTo>
                    <a:lnTo>
                      <a:pt x="22382" y="133624"/>
                    </a:lnTo>
                    <a:lnTo>
                      <a:pt x="43714" y="139982"/>
                    </a:lnTo>
                    <a:lnTo>
                      <a:pt x="100812" y="152804"/>
                    </a:lnTo>
                    <a:lnTo>
                      <a:pt x="154042" y="175319"/>
                    </a:lnTo>
                    <a:lnTo>
                      <a:pt x="168909" y="191268"/>
                    </a:lnTo>
                    <a:lnTo>
                      <a:pt x="178247" y="211225"/>
                    </a:lnTo>
                    <a:lnTo>
                      <a:pt x="182396" y="235693"/>
                    </a:lnTo>
                    <a:lnTo>
                      <a:pt x="178002" y="259045"/>
                    </a:lnTo>
                    <a:lnTo>
                      <a:pt x="162374" y="288804"/>
                    </a:lnTo>
                    <a:lnTo>
                      <a:pt x="148436" y="303707"/>
                    </a:lnTo>
                    <a:lnTo>
                      <a:pt x="130543" y="314230"/>
                    </a:lnTo>
                    <a:lnTo>
                      <a:pt x="95150" y="321143"/>
                    </a:lnTo>
                    <a:lnTo>
                      <a:pt x="60616" y="317601"/>
                    </a:lnTo>
                    <a:lnTo>
                      <a:pt x="41989" y="309097"/>
                    </a:lnTo>
                    <a:lnTo>
                      <a:pt x="6732" y="28193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163" name="Straight Connector 162"/>
          <p:cNvCxnSpPr/>
          <p:nvPr/>
        </p:nvCxnSpPr>
        <p:spPr>
          <a:xfrm>
            <a:off x="631709" y="2937121"/>
            <a:ext cx="659084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/>
          <p:cNvCxnSpPr/>
          <p:nvPr/>
        </p:nvCxnSpPr>
        <p:spPr>
          <a:xfrm>
            <a:off x="488653" y="3927985"/>
            <a:ext cx="666453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/>
          <p:nvPr/>
        </p:nvCxnSpPr>
        <p:spPr>
          <a:xfrm flipH="1">
            <a:off x="505367" y="4927336"/>
            <a:ext cx="668559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2" name="Group 171"/>
          <p:cNvGrpSpPr/>
          <p:nvPr/>
        </p:nvGrpSpPr>
        <p:grpSpPr>
          <a:xfrm>
            <a:off x="740215" y="4996770"/>
            <a:ext cx="870646" cy="589756"/>
            <a:chOff x="740215" y="4996770"/>
            <a:chExt cx="870646" cy="589756"/>
          </a:xfrm>
        </p:grpSpPr>
        <p:sp>
          <p:nvSpPr>
            <p:cNvPr id="166" name="Freeform 165"/>
            <p:cNvSpPr/>
            <p:nvPr/>
          </p:nvSpPr>
          <p:spPr>
            <a:xfrm>
              <a:off x="740215" y="5252329"/>
              <a:ext cx="228407" cy="334197"/>
            </a:xfrm>
            <a:custGeom>
              <a:avLst/>
              <a:gdLst/>
              <a:ahLst/>
              <a:cxnLst/>
              <a:rect l="0" t="0" r="0" b="0"/>
              <a:pathLst>
                <a:path w="228407" h="334197">
                  <a:moveTo>
                    <a:pt x="144178" y="54033"/>
                  </a:moveTo>
                  <a:lnTo>
                    <a:pt x="128537" y="36053"/>
                  </a:lnTo>
                  <a:lnTo>
                    <a:pt x="120459" y="19136"/>
                  </a:lnTo>
                  <a:lnTo>
                    <a:pt x="106730" y="6158"/>
                  </a:lnTo>
                  <a:lnTo>
                    <a:pt x="98156" y="1060"/>
                  </a:lnTo>
                  <a:lnTo>
                    <a:pt x="88930" y="0"/>
                  </a:lnTo>
                  <a:lnTo>
                    <a:pt x="69321" y="5062"/>
                  </a:lnTo>
                  <a:lnTo>
                    <a:pt x="44139" y="21066"/>
                  </a:lnTo>
                  <a:lnTo>
                    <a:pt x="32256" y="37042"/>
                  </a:lnTo>
                  <a:lnTo>
                    <a:pt x="7649" y="96504"/>
                  </a:lnTo>
                  <a:lnTo>
                    <a:pt x="0" y="130958"/>
                  </a:lnTo>
                  <a:lnTo>
                    <a:pt x="3005" y="190111"/>
                  </a:lnTo>
                  <a:lnTo>
                    <a:pt x="14863" y="248546"/>
                  </a:lnTo>
                  <a:lnTo>
                    <a:pt x="26184" y="282852"/>
                  </a:lnTo>
                  <a:lnTo>
                    <a:pt x="57078" y="323433"/>
                  </a:lnTo>
                  <a:lnTo>
                    <a:pt x="77001" y="331694"/>
                  </a:lnTo>
                  <a:lnTo>
                    <a:pt x="101454" y="334196"/>
                  </a:lnTo>
                  <a:lnTo>
                    <a:pt x="140358" y="327857"/>
                  </a:lnTo>
                  <a:lnTo>
                    <a:pt x="196318" y="304374"/>
                  </a:lnTo>
                  <a:lnTo>
                    <a:pt x="228406" y="296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68621" y="5137906"/>
              <a:ext cx="157929" cy="400084"/>
            </a:xfrm>
            <a:custGeom>
              <a:avLst/>
              <a:gdLst/>
              <a:ahLst/>
              <a:cxnLst/>
              <a:rect l="0" t="0" r="0" b="0"/>
              <a:pathLst>
                <a:path w="157929" h="400084">
                  <a:moveTo>
                    <a:pt x="0" y="0"/>
                  </a:moveTo>
                  <a:lnTo>
                    <a:pt x="0" y="48932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0" y="217257"/>
                  </a:lnTo>
                  <a:lnTo>
                    <a:pt x="3120" y="273676"/>
                  </a:lnTo>
                  <a:lnTo>
                    <a:pt x="9065" y="335469"/>
                  </a:lnTo>
                  <a:lnTo>
                    <a:pt x="10723" y="341800"/>
                  </a:lnTo>
                  <a:lnTo>
                    <a:pt x="12998" y="341340"/>
                  </a:lnTo>
                  <a:lnTo>
                    <a:pt x="15684" y="336355"/>
                  </a:lnTo>
                  <a:lnTo>
                    <a:pt x="26589" y="288125"/>
                  </a:lnTo>
                  <a:lnTo>
                    <a:pt x="50226" y="251366"/>
                  </a:lnTo>
                  <a:lnTo>
                    <a:pt x="59220" y="244786"/>
                  </a:lnTo>
                  <a:lnTo>
                    <a:pt x="81692" y="237476"/>
                  </a:lnTo>
                  <a:lnTo>
                    <a:pt x="91896" y="237866"/>
                  </a:lnTo>
                  <a:lnTo>
                    <a:pt x="109473" y="244539"/>
                  </a:lnTo>
                  <a:lnTo>
                    <a:pt x="132523" y="267038"/>
                  </a:lnTo>
                  <a:lnTo>
                    <a:pt x="148580" y="301521"/>
                  </a:lnTo>
                  <a:lnTo>
                    <a:pt x="156081" y="353925"/>
                  </a:lnTo>
                  <a:lnTo>
                    <a:pt x="15792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210777" y="5390590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210777" y="5201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326590" y="5137906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3293" y="27557"/>
                  </a:lnTo>
                  <a:lnTo>
                    <a:pt x="3770" y="83779"/>
                  </a:lnTo>
                  <a:lnTo>
                    <a:pt x="9194" y="145881"/>
                  </a:lnTo>
                  <a:lnTo>
                    <a:pt x="10133" y="197122"/>
                  </a:lnTo>
                  <a:lnTo>
                    <a:pt x="10412" y="254939"/>
                  </a:lnTo>
                  <a:lnTo>
                    <a:pt x="3270" y="313311"/>
                  </a:lnTo>
                  <a:lnTo>
                    <a:pt x="3766" y="365569"/>
                  </a:lnTo>
                  <a:lnTo>
                    <a:pt x="6353" y="38708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439223" y="4996770"/>
              <a:ext cx="171638" cy="578264"/>
            </a:xfrm>
            <a:custGeom>
              <a:avLst/>
              <a:gdLst/>
              <a:ahLst/>
              <a:cxnLst/>
              <a:rect l="0" t="0" r="0" b="0"/>
              <a:pathLst>
                <a:path w="171638" h="578264">
                  <a:moveTo>
                    <a:pt x="97937" y="404349"/>
                  </a:moveTo>
                  <a:lnTo>
                    <a:pt x="92348" y="387581"/>
                  </a:lnTo>
                  <a:lnTo>
                    <a:pt x="80245" y="376230"/>
                  </a:lnTo>
                  <a:lnTo>
                    <a:pt x="72105" y="371565"/>
                  </a:lnTo>
                  <a:lnTo>
                    <a:pt x="63168" y="370795"/>
                  </a:lnTo>
                  <a:lnTo>
                    <a:pt x="43880" y="376178"/>
                  </a:lnTo>
                  <a:lnTo>
                    <a:pt x="29848" y="389489"/>
                  </a:lnTo>
                  <a:lnTo>
                    <a:pt x="11308" y="426630"/>
                  </a:lnTo>
                  <a:lnTo>
                    <a:pt x="0" y="462943"/>
                  </a:lnTo>
                  <a:lnTo>
                    <a:pt x="418" y="503338"/>
                  </a:lnTo>
                  <a:lnTo>
                    <a:pt x="12210" y="556570"/>
                  </a:lnTo>
                  <a:lnTo>
                    <a:pt x="23182" y="575728"/>
                  </a:lnTo>
                  <a:lnTo>
                    <a:pt x="29383" y="578263"/>
                  </a:lnTo>
                  <a:lnTo>
                    <a:pt x="35857" y="576444"/>
                  </a:lnTo>
                  <a:lnTo>
                    <a:pt x="49289" y="565064"/>
                  </a:lnTo>
                  <a:lnTo>
                    <a:pt x="63058" y="548307"/>
                  </a:lnTo>
                  <a:lnTo>
                    <a:pt x="82555" y="494483"/>
                  </a:lnTo>
                  <a:lnTo>
                    <a:pt x="94552" y="438271"/>
                  </a:lnTo>
                  <a:lnTo>
                    <a:pt x="102858" y="377384"/>
                  </a:lnTo>
                  <a:lnTo>
                    <a:pt x="106804" y="325779"/>
                  </a:lnTo>
                  <a:lnTo>
                    <a:pt x="107973" y="266035"/>
                  </a:lnTo>
                  <a:lnTo>
                    <a:pt x="108320" y="209469"/>
                  </a:lnTo>
                  <a:lnTo>
                    <a:pt x="108422" y="155664"/>
                  </a:lnTo>
                  <a:lnTo>
                    <a:pt x="108457" y="93487"/>
                  </a:lnTo>
                  <a:lnTo>
                    <a:pt x="105344" y="39264"/>
                  </a:lnTo>
                  <a:lnTo>
                    <a:pt x="98890" y="17481"/>
                  </a:lnTo>
                  <a:lnTo>
                    <a:pt x="88222" y="0"/>
                  </a:lnTo>
                  <a:lnTo>
                    <a:pt x="84441" y="252"/>
                  </a:lnTo>
                  <a:lnTo>
                    <a:pt x="81921" y="6269"/>
                  </a:lnTo>
                  <a:lnTo>
                    <a:pt x="77876" y="57954"/>
                  </a:lnTo>
                  <a:lnTo>
                    <a:pt x="77175" y="107391"/>
                  </a:lnTo>
                  <a:lnTo>
                    <a:pt x="84174" y="169263"/>
                  </a:lnTo>
                  <a:lnTo>
                    <a:pt x="86450" y="219400"/>
                  </a:lnTo>
                  <a:lnTo>
                    <a:pt x="90339" y="282505"/>
                  </a:lnTo>
                  <a:lnTo>
                    <a:pt x="102026" y="335047"/>
                  </a:lnTo>
                  <a:lnTo>
                    <a:pt x="115599" y="390486"/>
                  </a:lnTo>
                  <a:lnTo>
                    <a:pt x="129545" y="446498"/>
                  </a:lnTo>
                  <a:lnTo>
                    <a:pt x="148243" y="508252"/>
                  </a:lnTo>
                  <a:lnTo>
                    <a:pt x="166322" y="548355"/>
                  </a:lnTo>
                  <a:lnTo>
                    <a:pt x="171637" y="572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2991103" y="5095792"/>
            <a:ext cx="757043" cy="610654"/>
            <a:chOff x="2991103" y="5095792"/>
            <a:chExt cx="757043" cy="610654"/>
          </a:xfrm>
        </p:grpSpPr>
        <p:sp>
          <p:nvSpPr>
            <p:cNvPr id="173" name="Freeform 172"/>
            <p:cNvSpPr/>
            <p:nvPr/>
          </p:nvSpPr>
          <p:spPr>
            <a:xfrm>
              <a:off x="2991103" y="5368388"/>
              <a:ext cx="167447" cy="271523"/>
            </a:xfrm>
            <a:custGeom>
              <a:avLst/>
              <a:gdLst/>
              <a:ahLst/>
              <a:cxnLst/>
              <a:rect l="0" t="0" r="0" b="0"/>
              <a:pathLst>
                <a:path w="167447" h="271523">
                  <a:moveTo>
                    <a:pt x="135860" y="32731"/>
                  </a:moveTo>
                  <a:lnTo>
                    <a:pt x="106552" y="3422"/>
                  </a:lnTo>
                  <a:lnTo>
                    <a:pt x="98774" y="324"/>
                  </a:lnTo>
                  <a:lnTo>
                    <a:pt x="80773" y="0"/>
                  </a:lnTo>
                  <a:lnTo>
                    <a:pt x="64194" y="6876"/>
                  </a:lnTo>
                  <a:lnTo>
                    <a:pt x="34486" y="30353"/>
                  </a:lnTo>
                  <a:lnTo>
                    <a:pt x="18736" y="56203"/>
                  </a:lnTo>
                  <a:lnTo>
                    <a:pt x="4104" y="104784"/>
                  </a:lnTo>
                  <a:lnTo>
                    <a:pt x="0" y="159441"/>
                  </a:lnTo>
                  <a:lnTo>
                    <a:pt x="2409" y="198176"/>
                  </a:lnTo>
                  <a:lnTo>
                    <a:pt x="13703" y="242706"/>
                  </a:lnTo>
                  <a:lnTo>
                    <a:pt x="19327" y="251093"/>
                  </a:lnTo>
                  <a:lnTo>
                    <a:pt x="34935" y="263532"/>
                  </a:lnTo>
                  <a:lnTo>
                    <a:pt x="69042" y="271522"/>
                  </a:lnTo>
                  <a:lnTo>
                    <a:pt x="108783" y="268300"/>
                  </a:lnTo>
                  <a:lnTo>
                    <a:pt x="130065" y="259871"/>
                  </a:lnTo>
                  <a:lnTo>
                    <a:pt x="167446" y="232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191633" y="5095792"/>
              <a:ext cx="145901" cy="494841"/>
            </a:xfrm>
            <a:custGeom>
              <a:avLst/>
              <a:gdLst/>
              <a:ahLst/>
              <a:cxnLst/>
              <a:rect l="0" t="0" r="0" b="0"/>
              <a:pathLst>
                <a:path w="145901" h="494841">
                  <a:moveTo>
                    <a:pt x="9030" y="0"/>
                  </a:moveTo>
                  <a:lnTo>
                    <a:pt x="2964" y="32453"/>
                  </a:lnTo>
                  <a:lnTo>
                    <a:pt x="8000" y="95521"/>
                  </a:lnTo>
                  <a:lnTo>
                    <a:pt x="8826" y="155046"/>
                  </a:lnTo>
                  <a:lnTo>
                    <a:pt x="8969" y="203607"/>
                  </a:lnTo>
                  <a:lnTo>
                    <a:pt x="12137" y="265650"/>
                  </a:lnTo>
                  <a:lnTo>
                    <a:pt x="17359" y="316578"/>
                  </a:lnTo>
                  <a:lnTo>
                    <a:pt x="15787" y="368712"/>
                  </a:lnTo>
                  <a:lnTo>
                    <a:pt x="11032" y="421204"/>
                  </a:lnTo>
                  <a:lnTo>
                    <a:pt x="9623" y="470682"/>
                  </a:lnTo>
                  <a:lnTo>
                    <a:pt x="8124" y="492292"/>
                  </a:lnTo>
                  <a:lnTo>
                    <a:pt x="6086" y="493141"/>
                  </a:lnTo>
                  <a:lnTo>
                    <a:pt x="3558" y="490198"/>
                  </a:lnTo>
                  <a:lnTo>
                    <a:pt x="0" y="463699"/>
                  </a:lnTo>
                  <a:lnTo>
                    <a:pt x="7032" y="407551"/>
                  </a:lnTo>
                  <a:lnTo>
                    <a:pt x="14224" y="359444"/>
                  </a:lnTo>
                  <a:lnTo>
                    <a:pt x="35316" y="317317"/>
                  </a:lnTo>
                  <a:lnTo>
                    <a:pt x="48398" y="300517"/>
                  </a:lnTo>
                  <a:lnTo>
                    <a:pt x="56333" y="296271"/>
                  </a:lnTo>
                  <a:lnTo>
                    <a:pt x="74507" y="294673"/>
                  </a:lnTo>
                  <a:lnTo>
                    <a:pt x="83097" y="298224"/>
                  </a:lnTo>
                  <a:lnTo>
                    <a:pt x="98880" y="311529"/>
                  </a:lnTo>
                  <a:lnTo>
                    <a:pt x="115331" y="338750"/>
                  </a:lnTo>
                  <a:lnTo>
                    <a:pt x="130200" y="380559"/>
                  </a:lnTo>
                  <a:lnTo>
                    <a:pt x="134351" y="432665"/>
                  </a:lnTo>
                  <a:lnTo>
                    <a:pt x="138189" y="467839"/>
                  </a:lnTo>
                  <a:lnTo>
                    <a:pt x="14590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411233" y="546429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432290" y="524319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527046" y="5127378"/>
              <a:ext cx="1" cy="484312"/>
            </a:xfrm>
            <a:custGeom>
              <a:avLst/>
              <a:gdLst/>
              <a:ahLst/>
              <a:cxnLst/>
              <a:rect l="0" t="0" r="0" b="0"/>
              <a:pathLst>
                <a:path w="1" h="484312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3690"/>
                  </a:lnTo>
                  <a:lnTo>
                    <a:pt x="0" y="233178"/>
                  </a:lnTo>
                  <a:lnTo>
                    <a:pt x="0" y="294087"/>
                  </a:lnTo>
                  <a:lnTo>
                    <a:pt x="0" y="349700"/>
                  </a:lnTo>
                  <a:lnTo>
                    <a:pt x="0" y="402052"/>
                  </a:lnTo>
                  <a:lnTo>
                    <a:pt x="0" y="45601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582263" y="5125379"/>
              <a:ext cx="165883" cy="581067"/>
            </a:xfrm>
            <a:custGeom>
              <a:avLst/>
              <a:gdLst/>
              <a:ahLst/>
              <a:cxnLst/>
              <a:rect l="0" t="0" r="0" b="0"/>
              <a:pathLst>
                <a:path w="165883" h="581067">
                  <a:moveTo>
                    <a:pt x="123768" y="328382"/>
                  </a:moveTo>
                  <a:lnTo>
                    <a:pt x="107000" y="322793"/>
                  </a:lnTo>
                  <a:lnTo>
                    <a:pt x="99721" y="323486"/>
                  </a:lnTo>
                  <a:lnTo>
                    <a:pt x="58586" y="347596"/>
                  </a:lnTo>
                  <a:lnTo>
                    <a:pt x="44885" y="363828"/>
                  </a:lnTo>
                  <a:lnTo>
                    <a:pt x="18952" y="423478"/>
                  </a:lnTo>
                  <a:lnTo>
                    <a:pt x="2167" y="484231"/>
                  </a:lnTo>
                  <a:lnTo>
                    <a:pt x="0" y="524168"/>
                  </a:lnTo>
                  <a:lnTo>
                    <a:pt x="3639" y="547590"/>
                  </a:lnTo>
                  <a:lnTo>
                    <a:pt x="12276" y="566578"/>
                  </a:lnTo>
                  <a:lnTo>
                    <a:pt x="17854" y="574917"/>
                  </a:lnTo>
                  <a:lnTo>
                    <a:pt x="25083" y="579306"/>
                  </a:lnTo>
                  <a:lnTo>
                    <a:pt x="42473" y="581064"/>
                  </a:lnTo>
                  <a:lnTo>
                    <a:pt x="58781" y="574826"/>
                  </a:lnTo>
                  <a:lnTo>
                    <a:pt x="66405" y="569887"/>
                  </a:lnTo>
                  <a:lnTo>
                    <a:pt x="77996" y="555041"/>
                  </a:lnTo>
                  <a:lnTo>
                    <a:pt x="105955" y="497137"/>
                  </a:lnTo>
                  <a:lnTo>
                    <a:pt x="123022" y="438579"/>
                  </a:lnTo>
                  <a:lnTo>
                    <a:pt x="137659" y="381345"/>
                  </a:lnTo>
                  <a:lnTo>
                    <a:pt x="142701" y="330947"/>
                  </a:lnTo>
                  <a:lnTo>
                    <a:pt x="151641" y="274817"/>
                  </a:lnTo>
                  <a:lnTo>
                    <a:pt x="154253" y="220874"/>
                  </a:lnTo>
                  <a:lnTo>
                    <a:pt x="155027" y="167327"/>
                  </a:lnTo>
                  <a:lnTo>
                    <a:pt x="155257" y="115585"/>
                  </a:lnTo>
                  <a:lnTo>
                    <a:pt x="152214" y="55588"/>
                  </a:lnTo>
                  <a:lnTo>
                    <a:pt x="140695" y="4266"/>
                  </a:lnTo>
                  <a:lnTo>
                    <a:pt x="136222" y="0"/>
                  </a:lnTo>
                  <a:lnTo>
                    <a:pt x="130901" y="667"/>
                  </a:lnTo>
                  <a:lnTo>
                    <a:pt x="125014" y="4620"/>
                  </a:lnTo>
                  <a:lnTo>
                    <a:pt x="121089" y="11935"/>
                  </a:lnTo>
                  <a:lnTo>
                    <a:pt x="111670" y="60417"/>
                  </a:lnTo>
                  <a:lnTo>
                    <a:pt x="105365" y="108995"/>
                  </a:lnTo>
                  <a:lnTo>
                    <a:pt x="103498" y="160433"/>
                  </a:lnTo>
                  <a:lnTo>
                    <a:pt x="102944" y="215839"/>
                  </a:lnTo>
                  <a:lnTo>
                    <a:pt x="102780" y="276709"/>
                  </a:lnTo>
                  <a:lnTo>
                    <a:pt x="105851" y="329839"/>
                  </a:lnTo>
                  <a:lnTo>
                    <a:pt x="117369" y="379233"/>
                  </a:lnTo>
                  <a:lnTo>
                    <a:pt x="127461" y="428847"/>
                  </a:lnTo>
                  <a:lnTo>
                    <a:pt x="137860" y="482412"/>
                  </a:lnTo>
                  <a:lnTo>
                    <a:pt x="151855" y="536102"/>
                  </a:lnTo>
                  <a:lnTo>
                    <a:pt x="165882" y="581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3853430" y="4979979"/>
            <a:ext cx="332550" cy="660540"/>
            <a:chOff x="3853430" y="4979979"/>
            <a:chExt cx="332550" cy="660540"/>
          </a:xfrm>
        </p:grpSpPr>
        <p:sp>
          <p:nvSpPr>
            <p:cNvPr id="180" name="Freeform 179"/>
            <p:cNvSpPr/>
            <p:nvPr/>
          </p:nvSpPr>
          <p:spPr>
            <a:xfrm>
              <a:off x="3853430" y="4979979"/>
              <a:ext cx="30093" cy="200043"/>
            </a:xfrm>
            <a:custGeom>
              <a:avLst/>
              <a:gdLst/>
              <a:ahLst/>
              <a:cxnLst/>
              <a:rect l="0" t="0" r="0" b="0"/>
              <a:pathLst>
                <a:path w="30093" h="200043">
                  <a:moveTo>
                    <a:pt x="0" y="0"/>
                  </a:moveTo>
                  <a:lnTo>
                    <a:pt x="24024" y="55045"/>
                  </a:lnTo>
                  <a:lnTo>
                    <a:pt x="30092" y="106453"/>
                  </a:lnTo>
                  <a:lnTo>
                    <a:pt x="28023" y="144625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951097" y="5277365"/>
              <a:ext cx="234883" cy="363154"/>
            </a:xfrm>
            <a:custGeom>
              <a:avLst/>
              <a:gdLst/>
              <a:ahLst/>
              <a:cxnLst/>
              <a:rect l="0" t="0" r="0" b="0"/>
              <a:pathLst>
                <a:path w="234883" h="363154">
                  <a:moveTo>
                    <a:pt x="176074" y="50054"/>
                  </a:moveTo>
                  <a:lnTo>
                    <a:pt x="138987" y="15308"/>
                  </a:lnTo>
                  <a:lnTo>
                    <a:pt x="120986" y="6145"/>
                  </a:lnTo>
                  <a:lnTo>
                    <a:pt x="85532" y="0"/>
                  </a:lnTo>
                  <a:lnTo>
                    <a:pt x="62134" y="4801"/>
                  </a:lnTo>
                  <a:lnTo>
                    <a:pt x="32349" y="20658"/>
                  </a:lnTo>
                  <a:lnTo>
                    <a:pt x="17440" y="34650"/>
                  </a:lnTo>
                  <a:lnTo>
                    <a:pt x="6914" y="52567"/>
                  </a:lnTo>
                  <a:lnTo>
                    <a:pt x="0" y="87974"/>
                  </a:lnTo>
                  <a:lnTo>
                    <a:pt x="3541" y="122511"/>
                  </a:lnTo>
                  <a:lnTo>
                    <a:pt x="8410" y="131114"/>
                  </a:lnTo>
                  <a:lnTo>
                    <a:pt x="23177" y="143793"/>
                  </a:lnTo>
                  <a:lnTo>
                    <a:pt x="44559" y="150207"/>
                  </a:lnTo>
                  <a:lnTo>
                    <a:pt x="96413" y="159915"/>
                  </a:lnTo>
                  <a:lnTo>
                    <a:pt x="154232" y="179656"/>
                  </a:lnTo>
                  <a:lnTo>
                    <a:pt x="214999" y="218797"/>
                  </a:lnTo>
                  <a:lnTo>
                    <a:pt x="223081" y="225720"/>
                  </a:lnTo>
                  <a:lnTo>
                    <a:pt x="232061" y="245892"/>
                  </a:lnTo>
                  <a:lnTo>
                    <a:pt x="234882" y="269284"/>
                  </a:lnTo>
                  <a:lnTo>
                    <a:pt x="232236" y="291379"/>
                  </a:lnTo>
                  <a:lnTo>
                    <a:pt x="224041" y="309778"/>
                  </a:lnTo>
                  <a:lnTo>
                    <a:pt x="211431" y="325754"/>
                  </a:lnTo>
                  <a:lnTo>
                    <a:pt x="183430" y="346733"/>
                  </a:lnTo>
                  <a:lnTo>
                    <a:pt x="146018" y="359707"/>
                  </a:lnTo>
                  <a:lnTo>
                    <a:pt x="119042" y="363153"/>
                  </a:lnTo>
                  <a:lnTo>
                    <a:pt x="97694" y="358445"/>
                  </a:lnTo>
                  <a:lnTo>
                    <a:pt x="60260" y="344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3" name="Freeform 182"/>
          <p:cNvSpPr/>
          <p:nvPr/>
        </p:nvSpPr>
        <p:spPr>
          <a:xfrm>
            <a:off x="2979564" y="5695917"/>
            <a:ext cx="758053" cy="95443"/>
          </a:xfrm>
          <a:custGeom>
            <a:avLst/>
            <a:gdLst/>
            <a:ahLst/>
            <a:cxnLst/>
            <a:rect l="0" t="0" r="0" b="0"/>
            <a:pathLst>
              <a:path w="758053" h="95443">
                <a:moveTo>
                  <a:pt x="758052" y="0"/>
                </a:moveTo>
                <a:lnTo>
                  <a:pt x="737809" y="43962"/>
                </a:lnTo>
                <a:lnTo>
                  <a:pt x="718649" y="68658"/>
                </a:lnTo>
                <a:lnTo>
                  <a:pt x="710727" y="72678"/>
                </a:lnTo>
                <a:lnTo>
                  <a:pt x="692565" y="74025"/>
                </a:lnTo>
                <a:lnTo>
                  <a:pt x="631507" y="50009"/>
                </a:lnTo>
                <a:lnTo>
                  <a:pt x="610563" y="48742"/>
                </a:lnTo>
                <a:lnTo>
                  <a:pt x="600065" y="50042"/>
                </a:lnTo>
                <a:lnTo>
                  <a:pt x="591896" y="54419"/>
                </a:lnTo>
                <a:lnTo>
                  <a:pt x="560667" y="90787"/>
                </a:lnTo>
                <a:lnTo>
                  <a:pt x="553933" y="93280"/>
                </a:lnTo>
                <a:lnTo>
                  <a:pt x="547103" y="92602"/>
                </a:lnTo>
                <a:lnTo>
                  <a:pt x="533276" y="85610"/>
                </a:lnTo>
                <a:lnTo>
                  <a:pt x="498327" y="55409"/>
                </a:lnTo>
                <a:lnTo>
                  <a:pt x="490145" y="52148"/>
                </a:lnTo>
                <a:lnTo>
                  <a:pt x="471696" y="51643"/>
                </a:lnTo>
                <a:lnTo>
                  <a:pt x="463033" y="55485"/>
                </a:lnTo>
                <a:lnTo>
                  <a:pt x="425083" y="90928"/>
                </a:lnTo>
                <a:lnTo>
                  <a:pt x="415580" y="94544"/>
                </a:lnTo>
                <a:lnTo>
                  <a:pt x="392543" y="95442"/>
                </a:lnTo>
                <a:lnTo>
                  <a:pt x="382188" y="91704"/>
                </a:lnTo>
                <a:lnTo>
                  <a:pt x="323655" y="45363"/>
                </a:lnTo>
                <a:lnTo>
                  <a:pt x="314036" y="40770"/>
                </a:lnTo>
                <a:lnTo>
                  <a:pt x="305284" y="40048"/>
                </a:lnTo>
                <a:lnTo>
                  <a:pt x="252772" y="56124"/>
                </a:lnTo>
                <a:lnTo>
                  <a:pt x="236735" y="49900"/>
                </a:lnTo>
                <a:lnTo>
                  <a:pt x="178509" y="13489"/>
                </a:lnTo>
                <a:lnTo>
                  <a:pt x="169309" y="12502"/>
                </a:lnTo>
                <a:lnTo>
                  <a:pt x="160836" y="15354"/>
                </a:lnTo>
                <a:lnTo>
                  <a:pt x="130426" y="39558"/>
                </a:lnTo>
                <a:lnTo>
                  <a:pt x="122046" y="42749"/>
                </a:lnTo>
                <a:lnTo>
                  <a:pt x="103376" y="43176"/>
                </a:lnTo>
                <a:lnTo>
                  <a:pt x="61624" y="29022"/>
                </a:lnTo>
                <a:lnTo>
                  <a:pt x="26578" y="31476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4" name="Group 193"/>
          <p:cNvGrpSpPr/>
          <p:nvPr/>
        </p:nvGrpSpPr>
        <p:grpSpPr>
          <a:xfrm>
            <a:off x="5053679" y="5148435"/>
            <a:ext cx="1252892" cy="715939"/>
            <a:chOff x="5053679" y="5148435"/>
            <a:chExt cx="1252892" cy="715939"/>
          </a:xfrm>
        </p:grpSpPr>
        <p:sp>
          <p:nvSpPr>
            <p:cNvPr id="184" name="Freeform 183"/>
            <p:cNvSpPr/>
            <p:nvPr/>
          </p:nvSpPr>
          <p:spPr>
            <a:xfrm>
              <a:off x="5066483" y="5419232"/>
              <a:ext cx="187238" cy="287721"/>
            </a:xfrm>
            <a:custGeom>
              <a:avLst/>
              <a:gdLst/>
              <a:ahLst/>
              <a:cxnLst/>
              <a:rect l="0" t="0" r="0" b="0"/>
              <a:pathLst>
                <a:path w="187238" h="287721">
                  <a:moveTo>
                    <a:pt x="145123" y="24001"/>
                  </a:moveTo>
                  <a:lnTo>
                    <a:pt x="127142" y="8360"/>
                  </a:lnTo>
                  <a:lnTo>
                    <a:pt x="110225" y="282"/>
                  </a:lnTo>
                  <a:lnTo>
                    <a:pt x="100801" y="0"/>
                  </a:lnTo>
                  <a:lnTo>
                    <a:pt x="80970" y="5924"/>
                  </a:lnTo>
                  <a:lnTo>
                    <a:pt x="48049" y="28792"/>
                  </a:lnTo>
                  <a:lnTo>
                    <a:pt x="27323" y="50117"/>
                  </a:lnTo>
                  <a:lnTo>
                    <a:pt x="9247" y="91291"/>
                  </a:lnTo>
                  <a:lnTo>
                    <a:pt x="0" y="144138"/>
                  </a:lnTo>
                  <a:lnTo>
                    <a:pt x="6579" y="205702"/>
                  </a:lnTo>
                  <a:lnTo>
                    <a:pt x="16985" y="241615"/>
                  </a:lnTo>
                  <a:lnTo>
                    <a:pt x="47545" y="282783"/>
                  </a:lnTo>
                  <a:lnTo>
                    <a:pt x="55504" y="286599"/>
                  </a:lnTo>
                  <a:lnTo>
                    <a:pt x="73707" y="287720"/>
                  </a:lnTo>
                  <a:lnTo>
                    <a:pt x="103685" y="281775"/>
                  </a:lnTo>
                  <a:lnTo>
                    <a:pt x="144086" y="260879"/>
                  </a:lnTo>
                  <a:lnTo>
                    <a:pt x="187237" y="224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279716" y="5148435"/>
              <a:ext cx="142461" cy="496932"/>
            </a:xfrm>
            <a:custGeom>
              <a:avLst/>
              <a:gdLst/>
              <a:ahLst/>
              <a:cxnLst/>
              <a:rect l="0" t="0" r="0" b="0"/>
              <a:pathLst>
                <a:path w="142461" h="496932">
                  <a:moveTo>
                    <a:pt x="5590" y="0"/>
                  </a:moveTo>
                  <a:lnTo>
                    <a:pt x="0" y="16767"/>
                  </a:lnTo>
                  <a:lnTo>
                    <a:pt x="376" y="34359"/>
                  </a:lnTo>
                  <a:lnTo>
                    <a:pt x="4560" y="85426"/>
                  </a:lnTo>
                  <a:lnTo>
                    <a:pt x="10874" y="134756"/>
                  </a:lnTo>
                  <a:lnTo>
                    <a:pt x="14564" y="186416"/>
                  </a:lnTo>
                  <a:lnTo>
                    <a:pt x="23047" y="241804"/>
                  </a:lnTo>
                  <a:lnTo>
                    <a:pt x="25580" y="289754"/>
                  </a:lnTo>
                  <a:lnTo>
                    <a:pt x="26330" y="339837"/>
                  </a:lnTo>
                  <a:lnTo>
                    <a:pt x="26584" y="399274"/>
                  </a:lnTo>
                  <a:lnTo>
                    <a:pt x="26634" y="456076"/>
                  </a:lnTo>
                  <a:lnTo>
                    <a:pt x="21053" y="492712"/>
                  </a:lnTo>
                  <a:lnTo>
                    <a:pt x="18238" y="496931"/>
                  </a:lnTo>
                  <a:lnTo>
                    <a:pt x="15192" y="496234"/>
                  </a:lnTo>
                  <a:lnTo>
                    <a:pt x="11991" y="492259"/>
                  </a:lnTo>
                  <a:lnTo>
                    <a:pt x="6854" y="443853"/>
                  </a:lnTo>
                  <a:lnTo>
                    <a:pt x="5839" y="381086"/>
                  </a:lnTo>
                  <a:lnTo>
                    <a:pt x="11228" y="328870"/>
                  </a:lnTo>
                  <a:lnTo>
                    <a:pt x="20258" y="295535"/>
                  </a:lnTo>
                  <a:lnTo>
                    <a:pt x="25897" y="287100"/>
                  </a:lnTo>
                  <a:lnTo>
                    <a:pt x="41521" y="274609"/>
                  </a:lnTo>
                  <a:lnTo>
                    <a:pt x="60163" y="271397"/>
                  </a:lnTo>
                  <a:lnTo>
                    <a:pt x="70048" y="272179"/>
                  </a:lnTo>
                  <a:lnTo>
                    <a:pt x="77808" y="276209"/>
                  </a:lnTo>
                  <a:lnTo>
                    <a:pt x="113854" y="320289"/>
                  </a:lnTo>
                  <a:lnTo>
                    <a:pt x="134909" y="374670"/>
                  </a:lnTo>
                  <a:lnTo>
                    <a:pt x="140969" y="428685"/>
                  </a:lnTo>
                  <a:lnTo>
                    <a:pt x="142165" y="475056"/>
                  </a:lnTo>
                  <a:lnTo>
                    <a:pt x="14246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506404" y="5495875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3119" y="42692"/>
                  </a:lnTo>
                  <a:lnTo>
                    <a:pt x="9553" y="103238"/>
                  </a:lnTo>
                  <a:lnTo>
                    <a:pt x="10336" y="151977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506404" y="534847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601160" y="5243191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21057" y="54145"/>
                  </a:lnTo>
                  <a:lnTo>
                    <a:pt x="21057" y="114681"/>
                  </a:lnTo>
                  <a:lnTo>
                    <a:pt x="21057" y="171240"/>
                  </a:lnTo>
                  <a:lnTo>
                    <a:pt x="21057" y="226863"/>
                  </a:lnTo>
                  <a:lnTo>
                    <a:pt x="13822" y="284759"/>
                  </a:lnTo>
                  <a:lnTo>
                    <a:pt x="11504" y="337837"/>
                  </a:lnTo>
                  <a:lnTo>
                    <a:pt x="7602" y="39576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678279" y="5253820"/>
              <a:ext cx="133409" cy="461529"/>
            </a:xfrm>
            <a:custGeom>
              <a:avLst/>
              <a:gdLst/>
              <a:ahLst/>
              <a:cxnLst/>
              <a:rect l="0" t="0" r="0" b="0"/>
              <a:pathLst>
                <a:path w="133409" h="461529">
                  <a:moveTo>
                    <a:pt x="80809" y="273641"/>
                  </a:moveTo>
                  <a:lnTo>
                    <a:pt x="75220" y="256873"/>
                  </a:lnTo>
                  <a:lnTo>
                    <a:pt x="70064" y="253104"/>
                  </a:lnTo>
                  <a:lnTo>
                    <a:pt x="63117" y="251761"/>
                  </a:lnTo>
                  <a:lnTo>
                    <a:pt x="54976" y="252035"/>
                  </a:lnTo>
                  <a:lnTo>
                    <a:pt x="39692" y="258579"/>
                  </a:lnTo>
                  <a:lnTo>
                    <a:pt x="32341" y="263600"/>
                  </a:lnTo>
                  <a:lnTo>
                    <a:pt x="21053" y="278537"/>
                  </a:lnTo>
                  <a:lnTo>
                    <a:pt x="8121" y="312916"/>
                  </a:lnTo>
                  <a:lnTo>
                    <a:pt x="0" y="360147"/>
                  </a:lnTo>
                  <a:lnTo>
                    <a:pt x="713" y="404947"/>
                  </a:lnTo>
                  <a:lnTo>
                    <a:pt x="11435" y="451526"/>
                  </a:lnTo>
                  <a:lnTo>
                    <a:pt x="17012" y="457742"/>
                  </a:lnTo>
                  <a:lnTo>
                    <a:pt x="24240" y="460716"/>
                  </a:lnTo>
                  <a:lnTo>
                    <a:pt x="32568" y="461528"/>
                  </a:lnTo>
                  <a:lnTo>
                    <a:pt x="48060" y="456192"/>
                  </a:lnTo>
                  <a:lnTo>
                    <a:pt x="62744" y="444852"/>
                  </a:lnTo>
                  <a:lnTo>
                    <a:pt x="77070" y="428113"/>
                  </a:lnTo>
                  <a:lnTo>
                    <a:pt x="96925" y="371961"/>
                  </a:lnTo>
                  <a:lnTo>
                    <a:pt x="112112" y="310783"/>
                  </a:lnTo>
                  <a:lnTo>
                    <a:pt x="120787" y="253032"/>
                  </a:lnTo>
                  <a:lnTo>
                    <a:pt x="129737" y="198600"/>
                  </a:lnTo>
                  <a:lnTo>
                    <a:pt x="132351" y="144952"/>
                  </a:lnTo>
                  <a:lnTo>
                    <a:pt x="133125" y="92661"/>
                  </a:lnTo>
                  <a:lnTo>
                    <a:pt x="133386" y="29358"/>
                  </a:lnTo>
                  <a:lnTo>
                    <a:pt x="133408" y="12520"/>
                  </a:lnTo>
                  <a:lnTo>
                    <a:pt x="131083" y="3634"/>
                  </a:lnTo>
                  <a:lnTo>
                    <a:pt x="127193" y="50"/>
                  </a:lnTo>
                  <a:lnTo>
                    <a:pt x="122260" y="0"/>
                  </a:lnTo>
                  <a:lnTo>
                    <a:pt x="118971" y="5815"/>
                  </a:lnTo>
                  <a:lnTo>
                    <a:pt x="110574" y="57177"/>
                  </a:lnTo>
                  <a:lnTo>
                    <a:pt x="104446" y="106558"/>
                  </a:lnTo>
                  <a:lnTo>
                    <a:pt x="102376" y="170057"/>
                  </a:lnTo>
                  <a:lnTo>
                    <a:pt x="96719" y="230364"/>
                  </a:lnTo>
                  <a:lnTo>
                    <a:pt x="102358" y="291252"/>
                  </a:lnTo>
                  <a:lnTo>
                    <a:pt x="110842" y="352476"/>
                  </a:lnTo>
                  <a:lnTo>
                    <a:pt x="122923" y="399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853844" y="5411647"/>
              <a:ext cx="84229" cy="253783"/>
            </a:xfrm>
            <a:custGeom>
              <a:avLst/>
              <a:gdLst/>
              <a:ahLst/>
              <a:cxnLst/>
              <a:rect l="0" t="0" r="0" b="0"/>
              <a:pathLst>
                <a:path w="84229" h="253783">
                  <a:moveTo>
                    <a:pt x="0" y="115814"/>
                  </a:moveTo>
                  <a:lnTo>
                    <a:pt x="5589" y="174431"/>
                  </a:lnTo>
                  <a:lnTo>
                    <a:pt x="10723" y="227435"/>
                  </a:lnTo>
                  <a:lnTo>
                    <a:pt x="15684" y="250821"/>
                  </a:lnTo>
                  <a:lnTo>
                    <a:pt x="17475" y="253782"/>
                  </a:lnTo>
                  <a:lnTo>
                    <a:pt x="18670" y="251076"/>
                  </a:lnTo>
                  <a:lnTo>
                    <a:pt x="18826" y="236762"/>
                  </a:lnTo>
                  <a:lnTo>
                    <a:pt x="6263" y="177625"/>
                  </a:lnTo>
                  <a:lnTo>
                    <a:pt x="1238" y="119748"/>
                  </a:lnTo>
                  <a:lnTo>
                    <a:pt x="3364" y="63255"/>
                  </a:lnTo>
                  <a:lnTo>
                    <a:pt x="5752" y="49189"/>
                  </a:lnTo>
                  <a:lnTo>
                    <a:pt x="10854" y="38642"/>
                  </a:lnTo>
                  <a:lnTo>
                    <a:pt x="25881" y="2380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969658" y="5427320"/>
              <a:ext cx="155019" cy="300183"/>
            </a:xfrm>
            <a:custGeom>
              <a:avLst/>
              <a:gdLst/>
              <a:ahLst/>
              <a:cxnLst/>
              <a:rect l="0" t="0" r="0" b="0"/>
              <a:pathLst>
                <a:path w="155019" h="300183">
                  <a:moveTo>
                    <a:pt x="0" y="100141"/>
                  </a:moveTo>
                  <a:lnTo>
                    <a:pt x="17980" y="115782"/>
                  </a:lnTo>
                  <a:lnTo>
                    <a:pt x="34897" y="123860"/>
                  </a:lnTo>
                  <a:lnTo>
                    <a:pt x="69741" y="129395"/>
                  </a:lnTo>
                  <a:lnTo>
                    <a:pt x="92997" y="124451"/>
                  </a:lnTo>
                  <a:lnTo>
                    <a:pt x="122701" y="108514"/>
                  </a:lnTo>
                  <a:lnTo>
                    <a:pt x="137592" y="94504"/>
                  </a:lnTo>
                  <a:lnTo>
                    <a:pt x="148110" y="76578"/>
                  </a:lnTo>
                  <a:lnTo>
                    <a:pt x="155018" y="41167"/>
                  </a:lnTo>
                  <a:lnTo>
                    <a:pt x="150395" y="20898"/>
                  </a:lnTo>
                  <a:lnTo>
                    <a:pt x="145887" y="12217"/>
                  </a:lnTo>
                  <a:lnTo>
                    <a:pt x="138202" y="6430"/>
                  </a:lnTo>
                  <a:lnTo>
                    <a:pt x="117185" y="0"/>
                  </a:lnTo>
                  <a:lnTo>
                    <a:pt x="107369" y="625"/>
                  </a:lnTo>
                  <a:lnTo>
                    <a:pt x="90223" y="7559"/>
                  </a:lnTo>
                  <a:lnTo>
                    <a:pt x="67417" y="24616"/>
                  </a:lnTo>
                  <a:lnTo>
                    <a:pt x="39920" y="59746"/>
                  </a:lnTo>
                  <a:lnTo>
                    <a:pt x="18183" y="116485"/>
                  </a:lnTo>
                  <a:lnTo>
                    <a:pt x="13210" y="169617"/>
                  </a:lnTo>
                  <a:lnTo>
                    <a:pt x="25382" y="225927"/>
                  </a:lnTo>
                  <a:lnTo>
                    <a:pt x="40925" y="252315"/>
                  </a:lnTo>
                  <a:lnTo>
                    <a:pt x="60349" y="274951"/>
                  </a:lnTo>
                  <a:lnTo>
                    <a:pt x="86511" y="290887"/>
                  </a:lnTo>
                  <a:lnTo>
                    <a:pt x="115813" y="300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159208" y="5411707"/>
              <a:ext cx="147363" cy="292340"/>
            </a:xfrm>
            <a:custGeom>
              <a:avLst/>
              <a:gdLst/>
              <a:ahLst/>
              <a:cxnLst/>
              <a:rect l="0" t="0" r="0" b="0"/>
              <a:pathLst>
                <a:path w="147363" h="292340">
                  <a:moveTo>
                    <a:pt x="10491" y="147339"/>
                  </a:moveTo>
                  <a:lnTo>
                    <a:pt x="4902" y="164107"/>
                  </a:lnTo>
                  <a:lnTo>
                    <a:pt x="8174" y="216856"/>
                  </a:lnTo>
                  <a:lnTo>
                    <a:pt x="10034" y="273548"/>
                  </a:lnTo>
                  <a:lnTo>
                    <a:pt x="10186" y="287631"/>
                  </a:lnTo>
                  <a:lnTo>
                    <a:pt x="9118" y="292339"/>
                  </a:lnTo>
                  <a:lnTo>
                    <a:pt x="7236" y="290799"/>
                  </a:lnTo>
                  <a:lnTo>
                    <a:pt x="3196" y="276610"/>
                  </a:lnTo>
                  <a:lnTo>
                    <a:pt x="602" y="226253"/>
                  </a:lnTo>
                  <a:lnTo>
                    <a:pt x="89" y="165917"/>
                  </a:lnTo>
                  <a:lnTo>
                    <a:pt x="0" y="117489"/>
                  </a:lnTo>
                  <a:lnTo>
                    <a:pt x="1140" y="58298"/>
                  </a:lnTo>
                  <a:lnTo>
                    <a:pt x="9540" y="23861"/>
                  </a:lnTo>
                  <a:lnTo>
                    <a:pt x="20207" y="6282"/>
                  </a:lnTo>
                  <a:lnTo>
                    <a:pt x="27497" y="1829"/>
                  </a:lnTo>
                  <a:lnTo>
                    <a:pt x="44955" y="0"/>
                  </a:lnTo>
                  <a:lnTo>
                    <a:pt x="61293" y="6206"/>
                  </a:lnTo>
                  <a:lnTo>
                    <a:pt x="76354" y="17933"/>
                  </a:lnTo>
                  <a:lnTo>
                    <a:pt x="96817" y="45436"/>
                  </a:lnTo>
                  <a:lnTo>
                    <a:pt x="118638" y="104053"/>
                  </a:lnTo>
                  <a:lnTo>
                    <a:pt x="132026" y="155513"/>
                  </a:lnTo>
                  <a:lnTo>
                    <a:pt x="139003" y="207619"/>
                  </a:lnTo>
                  <a:lnTo>
                    <a:pt x="147362" y="2631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053679" y="5738031"/>
              <a:ext cx="1242363" cy="126343"/>
            </a:xfrm>
            <a:custGeom>
              <a:avLst/>
              <a:gdLst/>
              <a:ahLst/>
              <a:cxnLst/>
              <a:rect l="0" t="0" r="0" b="0"/>
              <a:pathLst>
                <a:path w="1242363" h="126343">
                  <a:moveTo>
                    <a:pt x="1242362" y="0"/>
                  </a:moveTo>
                  <a:lnTo>
                    <a:pt x="1220005" y="0"/>
                  </a:lnTo>
                  <a:lnTo>
                    <a:pt x="1202790" y="6239"/>
                  </a:lnTo>
                  <a:lnTo>
                    <a:pt x="1187340" y="17980"/>
                  </a:lnTo>
                  <a:lnTo>
                    <a:pt x="1134024" y="78425"/>
                  </a:lnTo>
                  <a:lnTo>
                    <a:pt x="1124514" y="83869"/>
                  </a:lnTo>
                  <a:lnTo>
                    <a:pt x="1115833" y="85158"/>
                  </a:lnTo>
                  <a:lnTo>
                    <a:pt x="1107707" y="83678"/>
                  </a:lnTo>
                  <a:lnTo>
                    <a:pt x="1092438" y="75795"/>
                  </a:lnTo>
                  <a:lnTo>
                    <a:pt x="1050899" y="50564"/>
                  </a:lnTo>
                  <a:lnTo>
                    <a:pt x="1041021" y="50087"/>
                  </a:lnTo>
                  <a:lnTo>
                    <a:pt x="1020686" y="55796"/>
                  </a:lnTo>
                  <a:lnTo>
                    <a:pt x="995097" y="72164"/>
                  </a:lnTo>
                  <a:lnTo>
                    <a:pt x="983118" y="88225"/>
                  </a:lnTo>
                  <a:lnTo>
                    <a:pt x="978286" y="97421"/>
                  </a:lnTo>
                  <a:lnTo>
                    <a:pt x="970385" y="102382"/>
                  </a:lnTo>
                  <a:lnTo>
                    <a:pt x="949128" y="104775"/>
                  </a:lnTo>
                  <a:lnTo>
                    <a:pt x="930322" y="98819"/>
                  </a:lnTo>
                  <a:lnTo>
                    <a:pt x="893596" y="81521"/>
                  </a:lnTo>
                  <a:lnTo>
                    <a:pt x="873275" y="80295"/>
                  </a:lnTo>
                  <a:lnTo>
                    <a:pt x="853715" y="84820"/>
                  </a:lnTo>
                  <a:lnTo>
                    <a:pt x="809196" y="107717"/>
                  </a:lnTo>
                  <a:lnTo>
                    <a:pt x="788971" y="109095"/>
                  </a:lnTo>
                  <a:lnTo>
                    <a:pt x="747391" y="100448"/>
                  </a:lnTo>
                  <a:lnTo>
                    <a:pt x="700077" y="78839"/>
                  </a:lnTo>
                  <a:lnTo>
                    <a:pt x="687816" y="77126"/>
                  </a:lnTo>
                  <a:lnTo>
                    <a:pt x="667954" y="81461"/>
                  </a:lnTo>
                  <a:lnTo>
                    <a:pt x="630550" y="97719"/>
                  </a:lnTo>
                  <a:lnTo>
                    <a:pt x="610137" y="98803"/>
                  </a:lnTo>
                  <a:lnTo>
                    <a:pt x="590536" y="94215"/>
                  </a:lnTo>
                  <a:lnTo>
                    <a:pt x="545988" y="71274"/>
                  </a:lnTo>
                  <a:lnTo>
                    <a:pt x="509864" y="65572"/>
                  </a:lnTo>
                  <a:lnTo>
                    <a:pt x="499007" y="68281"/>
                  </a:lnTo>
                  <a:lnTo>
                    <a:pt x="472547" y="87692"/>
                  </a:lnTo>
                  <a:lnTo>
                    <a:pt x="429888" y="122827"/>
                  </a:lnTo>
                  <a:lnTo>
                    <a:pt x="419953" y="125168"/>
                  </a:lnTo>
                  <a:lnTo>
                    <a:pt x="399555" y="121531"/>
                  </a:lnTo>
                  <a:lnTo>
                    <a:pt x="373930" y="106329"/>
                  </a:lnTo>
                  <a:lnTo>
                    <a:pt x="324472" y="66464"/>
                  </a:lnTo>
                  <a:lnTo>
                    <a:pt x="304477" y="61904"/>
                  </a:lnTo>
                  <a:lnTo>
                    <a:pt x="283892" y="64948"/>
                  </a:lnTo>
                  <a:lnTo>
                    <a:pt x="231577" y="86816"/>
                  </a:lnTo>
                  <a:lnTo>
                    <a:pt x="210547" y="88108"/>
                  </a:lnTo>
                  <a:lnTo>
                    <a:pt x="175858" y="79138"/>
                  </a:lnTo>
                  <a:lnTo>
                    <a:pt x="135944" y="67902"/>
                  </a:lnTo>
                  <a:lnTo>
                    <a:pt x="109552" y="67613"/>
                  </a:lnTo>
                  <a:lnTo>
                    <a:pt x="86124" y="75284"/>
                  </a:lnTo>
                  <a:lnTo>
                    <a:pt x="30288" y="10716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6359212" y="5169492"/>
            <a:ext cx="266902" cy="442198"/>
            <a:chOff x="6359212" y="5169492"/>
            <a:chExt cx="266902" cy="442198"/>
          </a:xfrm>
        </p:grpSpPr>
        <p:sp>
          <p:nvSpPr>
            <p:cNvPr id="195" name="Freeform 194"/>
            <p:cNvSpPr/>
            <p:nvPr/>
          </p:nvSpPr>
          <p:spPr>
            <a:xfrm>
              <a:off x="6359212" y="5169492"/>
              <a:ext cx="55814" cy="157928"/>
            </a:xfrm>
            <a:custGeom>
              <a:avLst/>
              <a:gdLst/>
              <a:ahLst/>
              <a:cxnLst/>
              <a:rect l="0" t="0" r="0" b="0"/>
              <a:pathLst>
                <a:path w="55814" h="157928">
                  <a:moveTo>
                    <a:pt x="0" y="0"/>
                  </a:moveTo>
                  <a:lnTo>
                    <a:pt x="34747" y="37086"/>
                  </a:lnTo>
                  <a:lnTo>
                    <a:pt x="55644" y="84952"/>
                  </a:lnTo>
                  <a:lnTo>
                    <a:pt x="55813" y="94070"/>
                  </a:lnTo>
                  <a:lnTo>
                    <a:pt x="34788" y="149248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456855" y="5321830"/>
              <a:ext cx="169259" cy="289860"/>
            </a:xfrm>
            <a:custGeom>
              <a:avLst/>
              <a:gdLst/>
              <a:ahLst/>
              <a:cxnLst/>
              <a:rect l="0" t="0" r="0" b="0"/>
              <a:pathLst>
                <a:path w="169259" h="289860">
                  <a:moveTo>
                    <a:pt x="165570" y="5589"/>
                  </a:moveTo>
                  <a:lnTo>
                    <a:pt x="148802" y="0"/>
                  </a:lnTo>
                  <a:lnTo>
                    <a:pt x="116018" y="2114"/>
                  </a:lnTo>
                  <a:lnTo>
                    <a:pt x="71424" y="14478"/>
                  </a:lnTo>
                  <a:lnTo>
                    <a:pt x="31940" y="38238"/>
                  </a:lnTo>
                  <a:lnTo>
                    <a:pt x="17271" y="52855"/>
                  </a:lnTo>
                  <a:lnTo>
                    <a:pt x="6853" y="71050"/>
                  </a:lnTo>
                  <a:lnTo>
                    <a:pt x="0" y="106614"/>
                  </a:lnTo>
                  <a:lnTo>
                    <a:pt x="4635" y="126918"/>
                  </a:lnTo>
                  <a:lnTo>
                    <a:pt x="9147" y="135608"/>
                  </a:lnTo>
                  <a:lnTo>
                    <a:pt x="15664" y="140232"/>
                  </a:lnTo>
                  <a:lnTo>
                    <a:pt x="23519" y="142145"/>
                  </a:lnTo>
                  <a:lnTo>
                    <a:pt x="51340" y="139247"/>
                  </a:lnTo>
                  <a:lnTo>
                    <a:pt x="97772" y="133376"/>
                  </a:lnTo>
                  <a:lnTo>
                    <a:pt x="132613" y="137949"/>
                  </a:lnTo>
                  <a:lnTo>
                    <a:pt x="141259" y="142962"/>
                  </a:lnTo>
                  <a:lnTo>
                    <a:pt x="153985" y="157891"/>
                  </a:lnTo>
                  <a:lnTo>
                    <a:pt x="167726" y="186026"/>
                  </a:lnTo>
                  <a:lnTo>
                    <a:pt x="169258" y="206277"/>
                  </a:lnTo>
                  <a:lnTo>
                    <a:pt x="164869" y="225805"/>
                  </a:lnTo>
                  <a:lnTo>
                    <a:pt x="155120" y="242283"/>
                  </a:lnTo>
                  <a:lnTo>
                    <a:pt x="130888" y="264714"/>
                  </a:lnTo>
                  <a:lnTo>
                    <a:pt x="101481" y="280589"/>
                  </a:lnTo>
                  <a:lnTo>
                    <a:pt x="41302" y="288638"/>
                  </a:lnTo>
                  <a:lnTo>
                    <a:pt x="7642" y="289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436935" y="165133"/>
            <a:ext cx="3090112" cy="748655"/>
            <a:chOff x="436935" y="165133"/>
            <a:chExt cx="3090112" cy="748655"/>
          </a:xfrm>
        </p:grpSpPr>
        <p:sp>
          <p:nvSpPr>
            <p:cNvPr id="2" name="Freeform 1"/>
            <p:cNvSpPr/>
            <p:nvPr/>
          </p:nvSpPr>
          <p:spPr>
            <a:xfrm>
              <a:off x="436935" y="165133"/>
              <a:ext cx="352703" cy="599572"/>
            </a:xfrm>
            <a:custGeom>
              <a:avLst/>
              <a:gdLst/>
              <a:ahLst/>
              <a:cxnLst/>
              <a:rect l="0" t="0" r="0" b="0"/>
              <a:pathLst>
                <a:path w="352703" h="599572">
                  <a:moveTo>
                    <a:pt x="289531" y="98079"/>
                  </a:moveTo>
                  <a:lnTo>
                    <a:pt x="273890" y="80098"/>
                  </a:lnTo>
                  <a:lnTo>
                    <a:pt x="259680" y="54927"/>
                  </a:lnTo>
                  <a:lnTo>
                    <a:pt x="214673" y="17686"/>
                  </a:lnTo>
                  <a:lnTo>
                    <a:pt x="183903" y="1989"/>
                  </a:lnTo>
                  <a:lnTo>
                    <a:pt x="163036" y="0"/>
                  </a:lnTo>
                  <a:lnTo>
                    <a:pt x="121045" y="8255"/>
                  </a:lnTo>
                  <a:lnTo>
                    <a:pt x="95070" y="23371"/>
                  </a:lnTo>
                  <a:lnTo>
                    <a:pt x="51067" y="77858"/>
                  </a:lnTo>
                  <a:lnTo>
                    <a:pt x="24147" y="138108"/>
                  </a:lnTo>
                  <a:lnTo>
                    <a:pt x="13655" y="162663"/>
                  </a:lnTo>
                  <a:lnTo>
                    <a:pt x="6919" y="222967"/>
                  </a:lnTo>
                  <a:lnTo>
                    <a:pt x="0" y="274696"/>
                  </a:lnTo>
                  <a:lnTo>
                    <a:pt x="3009" y="328285"/>
                  </a:lnTo>
                  <a:lnTo>
                    <a:pt x="5764" y="376988"/>
                  </a:lnTo>
                  <a:lnTo>
                    <a:pt x="13469" y="427294"/>
                  </a:lnTo>
                  <a:lnTo>
                    <a:pt x="29673" y="483687"/>
                  </a:lnTo>
                  <a:lnTo>
                    <a:pt x="68727" y="542125"/>
                  </a:lnTo>
                  <a:lnTo>
                    <a:pt x="83771" y="559815"/>
                  </a:lnTo>
                  <a:lnTo>
                    <a:pt x="136488" y="594725"/>
                  </a:lnTo>
                  <a:lnTo>
                    <a:pt x="159901" y="599571"/>
                  </a:lnTo>
                  <a:lnTo>
                    <a:pt x="193800" y="596709"/>
                  </a:lnTo>
                  <a:lnTo>
                    <a:pt x="245101" y="576856"/>
                  </a:lnTo>
                  <a:lnTo>
                    <a:pt x="303076" y="543519"/>
                  </a:lnTo>
                  <a:lnTo>
                    <a:pt x="343740" y="520108"/>
                  </a:lnTo>
                  <a:lnTo>
                    <a:pt x="352702" y="5086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3445" y="530815"/>
              <a:ext cx="177784" cy="198729"/>
            </a:xfrm>
            <a:custGeom>
              <a:avLst/>
              <a:gdLst/>
              <a:ahLst/>
              <a:cxnLst/>
              <a:rect l="0" t="0" r="0" b="0"/>
              <a:pathLst>
                <a:path w="177784" h="198729">
                  <a:moveTo>
                    <a:pt x="102534" y="27195"/>
                  </a:moveTo>
                  <a:lnTo>
                    <a:pt x="96945" y="10427"/>
                  </a:lnTo>
                  <a:lnTo>
                    <a:pt x="90619" y="5488"/>
                  </a:lnTo>
                  <a:lnTo>
                    <a:pt x="71112" y="0"/>
                  </a:lnTo>
                  <a:lnTo>
                    <a:pt x="61699" y="876"/>
                  </a:lnTo>
                  <a:lnTo>
                    <a:pt x="45000" y="8089"/>
                  </a:lnTo>
                  <a:lnTo>
                    <a:pt x="22446" y="25303"/>
                  </a:lnTo>
                  <a:lnTo>
                    <a:pt x="6534" y="50811"/>
                  </a:lnTo>
                  <a:lnTo>
                    <a:pt x="0" y="86185"/>
                  </a:lnTo>
                  <a:lnTo>
                    <a:pt x="3653" y="120713"/>
                  </a:lnTo>
                  <a:lnTo>
                    <a:pt x="17734" y="153170"/>
                  </a:lnTo>
                  <a:lnTo>
                    <a:pt x="42313" y="179424"/>
                  </a:lnTo>
                  <a:lnTo>
                    <a:pt x="71822" y="196432"/>
                  </a:lnTo>
                  <a:lnTo>
                    <a:pt x="92394" y="198728"/>
                  </a:lnTo>
                  <a:lnTo>
                    <a:pt x="113235" y="194679"/>
                  </a:lnTo>
                  <a:lnTo>
                    <a:pt x="134196" y="185080"/>
                  </a:lnTo>
                  <a:lnTo>
                    <a:pt x="148971" y="169896"/>
                  </a:lnTo>
                  <a:lnTo>
                    <a:pt x="173578" y="125963"/>
                  </a:lnTo>
                  <a:lnTo>
                    <a:pt x="177783" y="102677"/>
                  </a:lnTo>
                  <a:lnTo>
                    <a:pt x="174582" y="80630"/>
                  </a:lnTo>
                  <a:lnTo>
                    <a:pt x="165361" y="59133"/>
                  </a:lnTo>
                  <a:lnTo>
                    <a:pt x="157287" y="51996"/>
                  </a:lnTo>
                  <a:lnTo>
                    <a:pt x="135837" y="44067"/>
                  </a:lnTo>
                  <a:lnTo>
                    <a:pt x="92005" y="37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84435" y="357968"/>
              <a:ext cx="20808" cy="400084"/>
            </a:xfrm>
            <a:custGeom>
              <a:avLst/>
              <a:gdLst/>
              <a:ahLst/>
              <a:cxnLst/>
              <a:rect l="0" t="0" r="0" b="0"/>
              <a:pathLst>
                <a:path w="20808" h="400084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11453" y="151117"/>
                  </a:lnTo>
                  <a:lnTo>
                    <a:pt x="18211" y="208552"/>
                  </a:lnTo>
                  <a:lnTo>
                    <a:pt x="20214" y="262615"/>
                  </a:lnTo>
                  <a:lnTo>
                    <a:pt x="20807" y="312559"/>
                  </a:lnTo>
                  <a:lnTo>
                    <a:pt x="13788" y="374866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15716" y="326383"/>
              <a:ext cx="26647" cy="400084"/>
            </a:xfrm>
            <a:custGeom>
              <a:avLst/>
              <a:gdLst/>
              <a:ahLst/>
              <a:cxnLst/>
              <a:rect l="0" t="0" r="0" b="0"/>
              <a:pathLst>
                <a:path w="26647" h="400084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8251" y="131422"/>
                  </a:lnTo>
                  <a:lnTo>
                    <a:pt x="14564" y="194676"/>
                  </a:lnTo>
                  <a:lnTo>
                    <a:pt x="21247" y="248624"/>
                  </a:lnTo>
                  <a:lnTo>
                    <a:pt x="25580" y="312020"/>
                  </a:lnTo>
                  <a:lnTo>
                    <a:pt x="26436" y="370296"/>
                  </a:lnTo>
                  <a:lnTo>
                    <a:pt x="2664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95005" y="524359"/>
              <a:ext cx="128805" cy="205163"/>
            </a:xfrm>
            <a:custGeom>
              <a:avLst/>
              <a:gdLst/>
              <a:ahLst/>
              <a:cxnLst/>
              <a:rect l="0" t="0" r="0" b="0"/>
              <a:pathLst>
                <a:path w="128805" h="205163">
                  <a:moveTo>
                    <a:pt x="0" y="117879"/>
                  </a:moveTo>
                  <a:lnTo>
                    <a:pt x="53875" y="99921"/>
                  </a:lnTo>
                  <a:lnTo>
                    <a:pt x="105447" y="77141"/>
                  </a:lnTo>
                  <a:lnTo>
                    <a:pt x="120175" y="61168"/>
                  </a:lnTo>
                  <a:lnTo>
                    <a:pt x="125740" y="51996"/>
                  </a:lnTo>
                  <a:lnTo>
                    <a:pt x="128804" y="32446"/>
                  </a:lnTo>
                  <a:lnTo>
                    <a:pt x="127983" y="22319"/>
                  </a:lnTo>
                  <a:lnTo>
                    <a:pt x="123926" y="14398"/>
                  </a:lnTo>
                  <a:lnTo>
                    <a:pt x="110060" y="2477"/>
                  </a:lnTo>
                  <a:lnTo>
                    <a:pt x="101450" y="0"/>
                  </a:lnTo>
                  <a:lnTo>
                    <a:pt x="82523" y="368"/>
                  </a:lnTo>
                  <a:lnTo>
                    <a:pt x="52137" y="12741"/>
                  </a:lnTo>
                  <a:lnTo>
                    <a:pt x="34480" y="30987"/>
                  </a:lnTo>
                  <a:lnTo>
                    <a:pt x="20004" y="55863"/>
                  </a:lnTo>
                  <a:lnTo>
                    <a:pt x="7617" y="100414"/>
                  </a:lnTo>
                  <a:lnTo>
                    <a:pt x="10315" y="136881"/>
                  </a:lnTo>
                  <a:lnTo>
                    <a:pt x="19694" y="168742"/>
                  </a:lnTo>
                  <a:lnTo>
                    <a:pt x="30590" y="185718"/>
                  </a:lnTo>
                  <a:lnTo>
                    <a:pt x="46351" y="197943"/>
                  </a:lnTo>
                  <a:lnTo>
                    <a:pt x="55467" y="202840"/>
                  </a:lnTo>
                  <a:lnTo>
                    <a:pt x="74955" y="205162"/>
                  </a:lnTo>
                  <a:lnTo>
                    <a:pt x="92975" y="202295"/>
                  </a:lnTo>
                  <a:lnTo>
                    <a:pt x="115813" y="191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98805" y="533040"/>
              <a:ext cx="143641" cy="190069"/>
            </a:xfrm>
            <a:custGeom>
              <a:avLst/>
              <a:gdLst/>
              <a:ahLst/>
              <a:cxnLst/>
              <a:rect l="0" t="0" r="0" b="0"/>
              <a:pathLst>
                <a:path w="143641" h="190069">
                  <a:moveTo>
                    <a:pt x="112055" y="24970"/>
                  </a:moveTo>
                  <a:lnTo>
                    <a:pt x="94074" y="9329"/>
                  </a:lnTo>
                  <a:lnTo>
                    <a:pt x="77157" y="1251"/>
                  </a:lnTo>
                  <a:lnTo>
                    <a:pt x="57940" y="0"/>
                  </a:lnTo>
                  <a:lnTo>
                    <a:pt x="47902" y="1304"/>
                  </a:lnTo>
                  <a:lnTo>
                    <a:pt x="40041" y="5683"/>
                  </a:lnTo>
                  <a:lnTo>
                    <a:pt x="28186" y="19908"/>
                  </a:lnTo>
                  <a:lnTo>
                    <a:pt x="4978" y="66041"/>
                  </a:lnTo>
                  <a:lnTo>
                    <a:pt x="0" y="105249"/>
                  </a:lnTo>
                  <a:lnTo>
                    <a:pt x="11236" y="161320"/>
                  </a:lnTo>
                  <a:lnTo>
                    <a:pt x="16767" y="169683"/>
                  </a:lnTo>
                  <a:lnTo>
                    <a:pt x="32270" y="182093"/>
                  </a:lnTo>
                  <a:lnTo>
                    <a:pt x="66318" y="190068"/>
                  </a:lnTo>
                  <a:lnTo>
                    <a:pt x="100453" y="186842"/>
                  </a:lnTo>
                  <a:lnTo>
                    <a:pt x="143640" y="172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06267" y="326383"/>
              <a:ext cx="15343" cy="400084"/>
            </a:xfrm>
            <a:custGeom>
              <a:avLst/>
              <a:gdLst/>
              <a:ahLst/>
              <a:cxnLst/>
              <a:rect l="0" t="0" r="0" b="0"/>
              <a:pathLst>
                <a:path w="15343" h="400084">
                  <a:moveTo>
                    <a:pt x="9878" y="0"/>
                  </a:moveTo>
                  <a:lnTo>
                    <a:pt x="1544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452" y="215261"/>
                  </a:lnTo>
                  <a:lnTo>
                    <a:pt x="9455" y="269542"/>
                  </a:lnTo>
                  <a:lnTo>
                    <a:pt x="15342" y="322670"/>
                  </a:lnTo>
                  <a:lnTo>
                    <a:pt x="11406" y="381440"/>
                  </a:lnTo>
                  <a:lnTo>
                    <a:pt x="987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0860" y="442196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55891" y="14472"/>
                  </a:lnTo>
                  <a:lnTo>
                    <a:pt x="101070" y="22876"/>
                  </a:lnTo>
                  <a:lnTo>
                    <a:pt x="39851" y="2986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42487" y="589595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5589" y="62093"/>
                  </a:lnTo>
                  <a:lnTo>
                    <a:pt x="12997" y="124005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31958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05658" y="558010"/>
              <a:ext cx="115814" cy="152823"/>
            </a:xfrm>
            <a:custGeom>
              <a:avLst/>
              <a:gdLst/>
              <a:ahLst/>
              <a:cxnLst/>
              <a:rect l="0" t="0" r="0" b="0"/>
              <a:pathLst>
                <a:path w="115814" h="152823">
                  <a:moveTo>
                    <a:pt x="0" y="0"/>
                  </a:moveTo>
                  <a:lnTo>
                    <a:pt x="25193" y="61110"/>
                  </a:lnTo>
                  <a:lnTo>
                    <a:pt x="50833" y="115542"/>
                  </a:lnTo>
                  <a:lnTo>
                    <a:pt x="70693" y="147318"/>
                  </a:lnTo>
                  <a:lnTo>
                    <a:pt x="77544" y="152025"/>
                  </a:lnTo>
                  <a:lnTo>
                    <a:pt x="84452" y="152822"/>
                  </a:lnTo>
                  <a:lnTo>
                    <a:pt x="91396" y="151014"/>
                  </a:lnTo>
                  <a:lnTo>
                    <a:pt x="97195" y="146300"/>
                  </a:lnTo>
                  <a:lnTo>
                    <a:pt x="106759" y="131702"/>
                  </a:lnTo>
                  <a:lnTo>
                    <a:pt x="114025" y="78094"/>
                  </a:lnTo>
                  <a:lnTo>
                    <a:pt x="115460" y="30590"/>
                  </a:lnTo>
                  <a:lnTo>
                    <a:pt x="11581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65850" y="493360"/>
              <a:ext cx="145135" cy="243635"/>
            </a:xfrm>
            <a:custGeom>
              <a:avLst/>
              <a:gdLst/>
              <a:ahLst/>
              <a:cxnLst/>
              <a:rect l="0" t="0" r="0" b="0"/>
              <a:pathLst>
                <a:path w="145135" h="243635">
                  <a:moveTo>
                    <a:pt x="18792" y="85707"/>
                  </a:moveTo>
                  <a:lnTo>
                    <a:pt x="48101" y="115015"/>
                  </a:lnTo>
                  <a:lnTo>
                    <a:pt x="55879" y="118114"/>
                  </a:lnTo>
                  <a:lnTo>
                    <a:pt x="73880" y="118437"/>
                  </a:lnTo>
                  <a:lnTo>
                    <a:pt x="103745" y="106453"/>
                  </a:lnTo>
                  <a:lnTo>
                    <a:pt x="118160" y="91418"/>
                  </a:lnTo>
                  <a:lnTo>
                    <a:pt x="127296" y="71867"/>
                  </a:lnTo>
                  <a:lnTo>
                    <a:pt x="131357" y="47581"/>
                  </a:lnTo>
                  <a:lnTo>
                    <a:pt x="126923" y="27428"/>
                  </a:lnTo>
                  <a:lnTo>
                    <a:pt x="122465" y="18778"/>
                  </a:lnTo>
                  <a:lnTo>
                    <a:pt x="108152" y="6048"/>
                  </a:lnTo>
                  <a:lnTo>
                    <a:pt x="99423" y="1015"/>
                  </a:lnTo>
                  <a:lnTo>
                    <a:pt x="91263" y="0"/>
                  </a:lnTo>
                  <a:lnTo>
                    <a:pt x="75958" y="5111"/>
                  </a:lnTo>
                  <a:lnTo>
                    <a:pt x="32919" y="40710"/>
                  </a:lnTo>
                  <a:lnTo>
                    <a:pt x="13177" y="83924"/>
                  </a:lnTo>
                  <a:lnTo>
                    <a:pt x="2830" y="119104"/>
                  </a:lnTo>
                  <a:lnTo>
                    <a:pt x="0" y="149293"/>
                  </a:lnTo>
                  <a:lnTo>
                    <a:pt x="4981" y="175969"/>
                  </a:lnTo>
                  <a:lnTo>
                    <a:pt x="20939" y="207597"/>
                  </a:lnTo>
                  <a:lnTo>
                    <a:pt x="27242" y="216100"/>
                  </a:lnTo>
                  <a:lnTo>
                    <a:pt x="46724" y="228667"/>
                  </a:lnTo>
                  <a:lnTo>
                    <a:pt x="70981" y="236982"/>
                  </a:lnTo>
                  <a:lnTo>
                    <a:pt x="118442" y="242320"/>
                  </a:lnTo>
                  <a:lnTo>
                    <a:pt x="145134" y="243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23059" y="357968"/>
              <a:ext cx="302545" cy="400084"/>
            </a:xfrm>
            <a:custGeom>
              <a:avLst/>
              <a:gdLst/>
              <a:ahLst/>
              <a:cxnLst/>
              <a:rect l="0" t="0" r="0" b="0"/>
              <a:pathLst>
                <a:path w="302545" h="400084">
                  <a:moveTo>
                    <a:pt x="30080" y="400083"/>
                  </a:moveTo>
                  <a:lnTo>
                    <a:pt x="24491" y="337991"/>
                  </a:lnTo>
                  <a:lnTo>
                    <a:pt x="19358" y="279370"/>
                  </a:lnTo>
                  <a:lnTo>
                    <a:pt x="11411" y="218398"/>
                  </a:lnTo>
                  <a:lnTo>
                    <a:pt x="9731" y="167656"/>
                  </a:lnTo>
                  <a:lnTo>
                    <a:pt x="6114" y="118696"/>
                  </a:lnTo>
                  <a:lnTo>
                    <a:pt x="0" y="60231"/>
                  </a:lnTo>
                  <a:lnTo>
                    <a:pt x="1838" y="54192"/>
                  </a:lnTo>
                  <a:lnTo>
                    <a:pt x="5403" y="53676"/>
                  </a:lnTo>
                  <a:lnTo>
                    <a:pt x="10119" y="56841"/>
                  </a:lnTo>
                  <a:lnTo>
                    <a:pt x="32882" y="111269"/>
                  </a:lnTo>
                  <a:lnTo>
                    <a:pt x="51968" y="159701"/>
                  </a:lnTo>
                  <a:lnTo>
                    <a:pt x="75560" y="211096"/>
                  </a:lnTo>
                  <a:lnTo>
                    <a:pt x="109384" y="269686"/>
                  </a:lnTo>
                  <a:lnTo>
                    <a:pt x="154041" y="325850"/>
                  </a:lnTo>
                  <a:lnTo>
                    <a:pt x="170572" y="344864"/>
                  </a:lnTo>
                  <a:lnTo>
                    <a:pt x="189617" y="357214"/>
                  </a:lnTo>
                  <a:lnTo>
                    <a:pt x="209780" y="360363"/>
                  </a:lnTo>
                  <a:lnTo>
                    <a:pt x="220070" y="359565"/>
                  </a:lnTo>
                  <a:lnTo>
                    <a:pt x="240862" y="349320"/>
                  </a:lnTo>
                  <a:lnTo>
                    <a:pt x="260632" y="331898"/>
                  </a:lnTo>
                  <a:lnTo>
                    <a:pt x="283745" y="295782"/>
                  </a:lnTo>
                  <a:lnTo>
                    <a:pt x="297353" y="255446"/>
                  </a:lnTo>
                  <a:lnTo>
                    <a:pt x="302544" y="193655"/>
                  </a:lnTo>
                  <a:lnTo>
                    <a:pt x="300323" y="138098"/>
                  </a:lnTo>
                  <a:lnTo>
                    <a:pt x="292256" y="87712"/>
                  </a:lnTo>
                  <a:lnTo>
                    <a:pt x="276779" y="25242"/>
                  </a:lnTo>
                  <a:lnTo>
                    <a:pt x="2722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72221" y="586651"/>
              <a:ext cx="128140" cy="142353"/>
            </a:xfrm>
            <a:custGeom>
              <a:avLst/>
              <a:gdLst/>
              <a:ahLst/>
              <a:cxnLst/>
              <a:rect l="0" t="0" r="0" b="0"/>
              <a:pathLst>
                <a:path w="128140" h="142353">
                  <a:moveTo>
                    <a:pt x="91530" y="24001"/>
                  </a:moveTo>
                  <a:lnTo>
                    <a:pt x="73549" y="8360"/>
                  </a:lnTo>
                  <a:lnTo>
                    <a:pt x="56632" y="282"/>
                  </a:lnTo>
                  <a:lnTo>
                    <a:pt x="47208" y="0"/>
                  </a:lnTo>
                  <a:lnTo>
                    <a:pt x="27378" y="5925"/>
                  </a:lnTo>
                  <a:lnTo>
                    <a:pt x="13105" y="19477"/>
                  </a:lnTo>
                  <a:lnTo>
                    <a:pt x="7661" y="28004"/>
                  </a:lnTo>
                  <a:lnTo>
                    <a:pt x="0" y="67951"/>
                  </a:lnTo>
                  <a:lnTo>
                    <a:pt x="4447" y="93837"/>
                  </a:lnTo>
                  <a:lnTo>
                    <a:pt x="8908" y="105654"/>
                  </a:lnTo>
                  <a:lnTo>
                    <a:pt x="23224" y="121902"/>
                  </a:lnTo>
                  <a:lnTo>
                    <a:pt x="61010" y="141866"/>
                  </a:lnTo>
                  <a:lnTo>
                    <a:pt x="71183" y="142352"/>
                  </a:lnTo>
                  <a:lnTo>
                    <a:pt x="91846" y="136653"/>
                  </a:lnTo>
                  <a:lnTo>
                    <a:pt x="109608" y="123202"/>
                  </a:lnTo>
                  <a:lnTo>
                    <a:pt x="117620" y="114701"/>
                  </a:lnTo>
                  <a:lnTo>
                    <a:pt x="126522" y="89659"/>
                  </a:lnTo>
                  <a:lnTo>
                    <a:pt x="128139" y="62541"/>
                  </a:lnTo>
                  <a:lnTo>
                    <a:pt x="102059" y="2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51272" y="579067"/>
              <a:ext cx="147802" cy="160084"/>
            </a:xfrm>
            <a:custGeom>
              <a:avLst/>
              <a:gdLst/>
              <a:ahLst/>
              <a:cxnLst/>
              <a:rect l="0" t="0" r="0" b="0"/>
              <a:pathLst>
                <a:path w="147802" h="160084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6572" y="110934"/>
                  </a:lnTo>
                  <a:lnTo>
                    <a:pt x="17079" y="134702"/>
                  </a:lnTo>
                  <a:lnTo>
                    <a:pt x="32667" y="150724"/>
                  </a:lnTo>
                  <a:lnTo>
                    <a:pt x="41738" y="156635"/>
                  </a:lnTo>
                  <a:lnTo>
                    <a:pt x="64294" y="160083"/>
                  </a:lnTo>
                  <a:lnTo>
                    <a:pt x="88747" y="156546"/>
                  </a:lnTo>
                  <a:lnTo>
                    <a:pt x="111313" y="147175"/>
                  </a:lnTo>
                  <a:lnTo>
                    <a:pt x="126802" y="132091"/>
                  </a:lnTo>
                  <a:lnTo>
                    <a:pt x="146277" y="93812"/>
                  </a:lnTo>
                  <a:lnTo>
                    <a:pt x="147801" y="70160"/>
                  </a:lnTo>
                  <a:lnTo>
                    <a:pt x="14410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69077" y="546452"/>
              <a:ext cx="168457" cy="201072"/>
            </a:xfrm>
            <a:custGeom>
              <a:avLst/>
              <a:gdLst/>
              <a:ahLst/>
              <a:cxnLst/>
              <a:rect l="0" t="0" r="0" b="0"/>
              <a:pathLst>
                <a:path w="168457" h="201072">
                  <a:moveTo>
                    <a:pt x="0" y="95786"/>
                  </a:moveTo>
                  <a:lnTo>
                    <a:pt x="3120" y="138478"/>
                  </a:lnTo>
                  <a:lnTo>
                    <a:pt x="15619" y="188495"/>
                  </a:lnTo>
                  <a:lnTo>
                    <a:pt x="11130" y="128698"/>
                  </a:lnTo>
                  <a:lnTo>
                    <a:pt x="10648" y="71178"/>
                  </a:lnTo>
                  <a:lnTo>
                    <a:pt x="12921" y="41565"/>
                  </a:lnTo>
                  <a:lnTo>
                    <a:pt x="21731" y="20605"/>
                  </a:lnTo>
                  <a:lnTo>
                    <a:pt x="36565" y="6610"/>
                  </a:lnTo>
                  <a:lnTo>
                    <a:pt x="45433" y="1240"/>
                  </a:lnTo>
                  <a:lnTo>
                    <a:pt x="53686" y="0"/>
                  </a:lnTo>
                  <a:lnTo>
                    <a:pt x="61527" y="1513"/>
                  </a:lnTo>
                  <a:lnTo>
                    <a:pt x="83741" y="14821"/>
                  </a:lnTo>
                  <a:lnTo>
                    <a:pt x="112208" y="40278"/>
                  </a:lnTo>
                  <a:lnTo>
                    <a:pt x="145345" y="96459"/>
                  </a:lnTo>
                  <a:lnTo>
                    <a:pt x="159789" y="127571"/>
                  </a:lnTo>
                  <a:lnTo>
                    <a:pt x="167315" y="182134"/>
                  </a:lnTo>
                  <a:lnTo>
                    <a:pt x="168456" y="2010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21459" y="526424"/>
              <a:ext cx="105588" cy="263214"/>
            </a:xfrm>
            <a:custGeom>
              <a:avLst/>
              <a:gdLst/>
              <a:ahLst/>
              <a:cxnLst/>
              <a:rect l="0" t="0" r="0" b="0"/>
              <a:pathLst>
                <a:path w="105588" h="263214">
                  <a:moveTo>
                    <a:pt x="105587" y="0"/>
                  </a:moveTo>
                  <a:lnTo>
                    <a:pt x="83230" y="0"/>
                  </a:lnTo>
                  <a:lnTo>
                    <a:pt x="66015" y="6239"/>
                  </a:lnTo>
                  <a:lnTo>
                    <a:pt x="21477" y="37087"/>
                  </a:lnTo>
                  <a:lnTo>
                    <a:pt x="5424" y="55088"/>
                  </a:lnTo>
                  <a:lnTo>
                    <a:pt x="1377" y="64801"/>
                  </a:lnTo>
                  <a:lnTo>
                    <a:pt x="0" y="84953"/>
                  </a:lnTo>
                  <a:lnTo>
                    <a:pt x="3611" y="92900"/>
                  </a:lnTo>
                  <a:lnTo>
                    <a:pt x="16980" y="104850"/>
                  </a:lnTo>
                  <a:lnTo>
                    <a:pt x="74541" y="135095"/>
                  </a:lnTo>
                  <a:lnTo>
                    <a:pt x="89060" y="151289"/>
                  </a:lnTo>
                  <a:lnTo>
                    <a:pt x="94569" y="160521"/>
                  </a:lnTo>
                  <a:lnTo>
                    <a:pt x="97571" y="183257"/>
                  </a:lnTo>
                  <a:lnTo>
                    <a:pt x="93835" y="207790"/>
                  </a:lnTo>
                  <a:lnTo>
                    <a:pt x="84377" y="230392"/>
                  </a:lnTo>
                  <a:lnTo>
                    <a:pt x="76239" y="237823"/>
                  </a:lnTo>
                  <a:lnTo>
                    <a:pt x="14691" y="258615"/>
                  </a:lnTo>
                  <a:lnTo>
                    <a:pt x="302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2196" y="791726"/>
              <a:ext cx="3053266" cy="122062"/>
            </a:xfrm>
            <a:custGeom>
              <a:avLst/>
              <a:gdLst/>
              <a:ahLst/>
              <a:cxnLst/>
              <a:rect l="0" t="0" r="0" b="0"/>
              <a:pathLst>
                <a:path w="3053266" h="122062">
                  <a:moveTo>
                    <a:pt x="3053265" y="29496"/>
                  </a:moveTo>
                  <a:lnTo>
                    <a:pt x="2994702" y="78994"/>
                  </a:lnTo>
                  <a:lnTo>
                    <a:pt x="2956169" y="105608"/>
                  </a:lnTo>
                  <a:lnTo>
                    <a:pt x="2931342" y="115186"/>
                  </a:lnTo>
                  <a:lnTo>
                    <a:pt x="2891057" y="115977"/>
                  </a:lnTo>
                  <a:lnTo>
                    <a:pt x="2869649" y="108486"/>
                  </a:lnTo>
                  <a:lnTo>
                    <a:pt x="2813792" y="76770"/>
                  </a:lnTo>
                  <a:lnTo>
                    <a:pt x="2758820" y="39968"/>
                  </a:lnTo>
                  <a:lnTo>
                    <a:pt x="2726986" y="27010"/>
                  </a:lnTo>
                  <a:lnTo>
                    <a:pt x="2705871" y="25662"/>
                  </a:lnTo>
                  <a:lnTo>
                    <a:pt x="2652541" y="34328"/>
                  </a:lnTo>
                  <a:lnTo>
                    <a:pt x="2591313" y="59061"/>
                  </a:lnTo>
                  <a:lnTo>
                    <a:pt x="2537540" y="78363"/>
                  </a:lnTo>
                  <a:lnTo>
                    <a:pt x="2516388" y="85530"/>
                  </a:lnTo>
                  <a:lnTo>
                    <a:pt x="2473570" y="84963"/>
                  </a:lnTo>
                  <a:lnTo>
                    <a:pt x="2422341" y="73121"/>
                  </a:lnTo>
                  <a:lnTo>
                    <a:pt x="2368374" y="49465"/>
                  </a:lnTo>
                  <a:lnTo>
                    <a:pt x="2312654" y="27852"/>
                  </a:lnTo>
                  <a:lnTo>
                    <a:pt x="2256587" y="13487"/>
                  </a:lnTo>
                  <a:lnTo>
                    <a:pt x="2200452" y="9436"/>
                  </a:lnTo>
                  <a:lnTo>
                    <a:pt x="2144304" y="14226"/>
                  </a:lnTo>
                  <a:lnTo>
                    <a:pt x="2088152" y="33672"/>
                  </a:lnTo>
                  <a:lnTo>
                    <a:pt x="2032001" y="49992"/>
                  </a:lnTo>
                  <a:lnTo>
                    <a:pt x="1975848" y="64480"/>
                  </a:lnTo>
                  <a:lnTo>
                    <a:pt x="1918527" y="69032"/>
                  </a:lnTo>
                  <a:lnTo>
                    <a:pt x="1869177" y="61618"/>
                  </a:lnTo>
                  <a:lnTo>
                    <a:pt x="1818680" y="46293"/>
                  </a:lnTo>
                  <a:lnTo>
                    <a:pt x="1762222" y="30041"/>
                  </a:lnTo>
                  <a:lnTo>
                    <a:pt x="1705750" y="15566"/>
                  </a:lnTo>
                  <a:lnTo>
                    <a:pt x="1655484" y="4962"/>
                  </a:lnTo>
                  <a:lnTo>
                    <a:pt x="1603545" y="0"/>
                  </a:lnTo>
                  <a:lnTo>
                    <a:pt x="1548064" y="6729"/>
                  </a:lnTo>
                  <a:lnTo>
                    <a:pt x="1486326" y="22443"/>
                  </a:lnTo>
                  <a:lnTo>
                    <a:pt x="1434313" y="42141"/>
                  </a:lnTo>
                  <a:lnTo>
                    <a:pt x="1380668" y="57297"/>
                  </a:lnTo>
                  <a:lnTo>
                    <a:pt x="1318079" y="68436"/>
                  </a:lnTo>
                  <a:lnTo>
                    <a:pt x="1254720" y="65394"/>
                  </a:lnTo>
                  <a:lnTo>
                    <a:pt x="1200350" y="53528"/>
                  </a:lnTo>
                  <a:lnTo>
                    <a:pt x="1152576" y="42206"/>
                  </a:lnTo>
                  <a:lnTo>
                    <a:pt x="1101376" y="26893"/>
                  </a:lnTo>
                  <a:lnTo>
                    <a:pt x="1050330" y="21316"/>
                  </a:lnTo>
                  <a:lnTo>
                    <a:pt x="993688" y="22551"/>
                  </a:lnTo>
                  <a:lnTo>
                    <a:pt x="936395" y="36987"/>
                  </a:lnTo>
                  <a:lnTo>
                    <a:pt x="883574" y="53766"/>
                  </a:lnTo>
                  <a:lnTo>
                    <a:pt x="822491" y="73675"/>
                  </a:lnTo>
                  <a:lnTo>
                    <a:pt x="762505" y="80467"/>
                  </a:lnTo>
                  <a:lnTo>
                    <a:pt x="702477" y="81809"/>
                  </a:lnTo>
                  <a:lnTo>
                    <a:pt x="651898" y="78922"/>
                  </a:lnTo>
                  <a:lnTo>
                    <a:pt x="602987" y="73777"/>
                  </a:lnTo>
                  <a:lnTo>
                    <a:pt x="544538" y="72038"/>
                  </a:lnTo>
                  <a:lnTo>
                    <a:pt x="489102" y="72865"/>
                  </a:lnTo>
                  <a:lnTo>
                    <a:pt x="454145" y="81211"/>
                  </a:lnTo>
                  <a:lnTo>
                    <a:pt x="400270" y="105428"/>
                  </a:lnTo>
                  <a:lnTo>
                    <a:pt x="355667" y="119321"/>
                  </a:lnTo>
                  <a:lnTo>
                    <a:pt x="325750" y="122061"/>
                  </a:lnTo>
                  <a:lnTo>
                    <a:pt x="299196" y="117039"/>
                  </a:lnTo>
                  <a:lnTo>
                    <a:pt x="242735" y="96613"/>
                  </a:lnTo>
                  <a:lnTo>
                    <a:pt x="184000" y="78687"/>
                  </a:lnTo>
                  <a:lnTo>
                    <a:pt x="130626" y="64603"/>
                  </a:lnTo>
                  <a:lnTo>
                    <a:pt x="68675" y="52634"/>
                  </a:lnTo>
                  <a:lnTo>
                    <a:pt x="12279" y="59161"/>
                  </a:lnTo>
                  <a:lnTo>
                    <a:pt x="0" y="61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36994" y="1231834"/>
            <a:ext cx="1516244" cy="768581"/>
            <a:chOff x="736994" y="1231834"/>
            <a:chExt cx="1516244" cy="768581"/>
          </a:xfrm>
        </p:grpSpPr>
        <p:sp>
          <p:nvSpPr>
            <p:cNvPr id="21" name="Freeform 20"/>
            <p:cNvSpPr/>
            <p:nvPr/>
          </p:nvSpPr>
          <p:spPr>
            <a:xfrm>
              <a:off x="736994" y="1460987"/>
              <a:ext cx="249910" cy="527233"/>
            </a:xfrm>
            <a:custGeom>
              <a:avLst/>
              <a:gdLst/>
              <a:ahLst/>
              <a:cxnLst/>
              <a:rect l="0" t="0" r="0" b="0"/>
              <a:pathLst>
                <a:path w="249910" h="527233">
                  <a:moveTo>
                    <a:pt x="0" y="107759"/>
                  </a:moveTo>
                  <a:lnTo>
                    <a:pt x="0" y="130115"/>
                  </a:lnTo>
                  <a:lnTo>
                    <a:pt x="19786" y="187868"/>
                  </a:lnTo>
                  <a:lnTo>
                    <a:pt x="34844" y="241736"/>
                  </a:lnTo>
                  <a:lnTo>
                    <a:pt x="49084" y="300643"/>
                  </a:lnTo>
                  <a:lnTo>
                    <a:pt x="63162" y="354740"/>
                  </a:lnTo>
                  <a:lnTo>
                    <a:pt x="70577" y="403986"/>
                  </a:lnTo>
                  <a:lnTo>
                    <a:pt x="72775" y="455623"/>
                  </a:lnTo>
                  <a:lnTo>
                    <a:pt x="73426" y="504848"/>
                  </a:lnTo>
                  <a:lnTo>
                    <a:pt x="73517" y="519884"/>
                  </a:lnTo>
                  <a:lnTo>
                    <a:pt x="71238" y="526398"/>
                  </a:lnTo>
                  <a:lnTo>
                    <a:pt x="67379" y="527232"/>
                  </a:lnTo>
                  <a:lnTo>
                    <a:pt x="62467" y="524278"/>
                  </a:lnTo>
                  <a:lnTo>
                    <a:pt x="57009" y="508518"/>
                  </a:lnTo>
                  <a:lnTo>
                    <a:pt x="47916" y="454683"/>
                  </a:lnTo>
                  <a:lnTo>
                    <a:pt x="43833" y="399284"/>
                  </a:lnTo>
                  <a:lnTo>
                    <a:pt x="34049" y="340559"/>
                  </a:lnTo>
                  <a:lnTo>
                    <a:pt x="25427" y="292030"/>
                  </a:lnTo>
                  <a:lnTo>
                    <a:pt x="22352" y="240606"/>
                  </a:lnTo>
                  <a:lnTo>
                    <a:pt x="21441" y="188325"/>
                  </a:lnTo>
                  <a:lnTo>
                    <a:pt x="21171" y="136959"/>
                  </a:lnTo>
                  <a:lnTo>
                    <a:pt x="24199" y="80208"/>
                  </a:lnTo>
                  <a:lnTo>
                    <a:pt x="35716" y="34856"/>
                  </a:lnTo>
                  <a:lnTo>
                    <a:pt x="41358" y="26402"/>
                  </a:lnTo>
                  <a:lnTo>
                    <a:pt x="56986" y="13888"/>
                  </a:lnTo>
                  <a:lnTo>
                    <a:pt x="91104" y="267"/>
                  </a:lnTo>
                  <a:lnTo>
                    <a:pt x="136439" y="0"/>
                  </a:lnTo>
                  <a:lnTo>
                    <a:pt x="175737" y="12919"/>
                  </a:lnTo>
                  <a:lnTo>
                    <a:pt x="204019" y="31565"/>
                  </a:lnTo>
                  <a:lnTo>
                    <a:pt x="227217" y="57497"/>
                  </a:lnTo>
                  <a:lnTo>
                    <a:pt x="243319" y="92996"/>
                  </a:lnTo>
                  <a:lnTo>
                    <a:pt x="249909" y="133150"/>
                  </a:lnTo>
                  <a:lnTo>
                    <a:pt x="246273" y="174684"/>
                  </a:lnTo>
                  <a:lnTo>
                    <a:pt x="234627" y="196385"/>
                  </a:lnTo>
                  <a:lnTo>
                    <a:pt x="198555" y="229380"/>
                  </a:lnTo>
                  <a:lnTo>
                    <a:pt x="175204" y="237852"/>
                  </a:lnTo>
                  <a:lnTo>
                    <a:pt x="116497" y="243290"/>
                  </a:lnTo>
                  <a:lnTo>
                    <a:pt x="63171" y="2446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75370" y="1231834"/>
              <a:ext cx="9066" cy="515897"/>
            </a:xfrm>
            <a:custGeom>
              <a:avLst/>
              <a:gdLst/>
              <a:ahLst/>
              <a:cxnLst/>
              <a:rect l="0" t="0" r="0" b="0"/>
              <a:pathLst>
                <a:path w="9066" h="515897">
                  <a:moveTo>
                    <a:pt x="9065" y="0"/>
                  </a:moveTo>
                  <a:lnTo>
                    <a:pt x="0" y="58617"/>
                  </a:lnTo>
                  <a:lnTo>
                    <a:pt x="4559" y="110174"/>
                  </a:lnTo>
                  <a:lnTo>
                    <a:pt x="7730" y="169905"/>
                  </a:lnTo>
                  <a:lnTo>
                    <a:pt x="8669" y="220878"/>
                  </a:lnTo>
                  <a:lnTo>
                    <a:pt x="8987" y="283532"/>
                  </a:lnTo>
                  <a:lnTo>
                    <a:pt x="9042" y="345532"/>
                  </a:lnTo>
                  <a:lnTo>
                    <a:pt x="9058" y="401987"/>
                  </a:lnTo>
                  <a:lnTo>
                    <a:pt x="9063" y="454589"/>
                  </a:lnTo>
                  <a:lnTo>
                    <a:pt x="9065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139972" y="1531526"/>
              <a:ext cx="228733" cy="224239"/>
            </a:xfrm>
            <a:custGeom>
              <a:avLst/>
              <a:gdLst/>
              <a:ahLst/>
              <a:cxnLst/>
              <a:rect l="0" t="0" r="0" b="0"/>
              <a:pathLst>
                <a:path w="228733" h="224239">
                  <a:moveTo>
                    <a:pt x="112919" y="131976"/>
                  </a:moveTo>
                  <a:lnTo>
                    <a:pt x="127390" y="98354"/>
                  </a:lnTo>
                  <a:lnTo>
                    <a:pt x="130855" y="61313"/>
                  </a:lnTo>
                  <a:lnTo>
                    <a:pt x="127519" y="38569"/>
                  </a:lnTo>
                  <a:lnTo>
                    <a:pt x="119018" y="19882"/>
                  </a:lnTo>
                  <a:lnTo>
                    <a:pt x="113475" y="11623"/>
                  </a:lnTo>
                  <a:lnTo>
                    <a:pt x="105101" y="6117"/>
                  </a:lnTo>
                  <a:lnTo>
                    <a:pt x="83318" y="0"/>
                  </a:lnTo>
                  <a:lnTo>
                    <a:pt x="73298" y="708"/>
                  </a:lnTo>
                  <a:lnTo>
                    <a:pt x="55925" y="7734"/>
                  </a:lnTo>
                  <a:lnTo>
                    <a:pt x="43525" y="21775"/>
                  </a:lnTo>
                  <a:lnTo>
                    <a:pt x="10207" y="79827"/>
                  </a:lnTo>
                  <a:lnTo>
                    <a:pt x="2928" y="102949"/>
                  </a:lnTo>
                  <a:lnTo>
                    <a:pt x="0" y="147682"/>
                  </a:lnTo>
                  <a:lnTo>
                    <a:pt x="7192" y="189922"/>
                  </a:lnTo>
                  <a:lnTo>
                    <a:pt x="17576" y="213882"/>
                  </a:lnTo>
                  <a:lnTo>
                    <a:pt x="24790" y="220505"/>
                  </a:lnTo>
                  <a:lnTo>
                    <a:pt x="33109" y="223751"/>
                  </a:lnTo>
                  <a:lnTo>
                    <a:pt x="51712" y="224238"/>
                  </a:lnTo>
                  <a:lnTo>
                    <a:pt x="71677" y="220554"/>
                  </a:lnTo>
                  <a:lnTo>
                    <a:pt x="79575" y="215595"/>
                  </a:lnTo>
                  <a:lnTo>
                    <a:pt x="115874" y="169820"/>
                  </a:lnTo>
                  <a:lnTo>
                    <a:pt x="136950" y="115296"/>
                  </a:lnTo>
                  <a:lnTo>
                    <a:pt x="138027" y="91807"/>
                  </a:lnTo>
                  <a:lnTo>
                    <a:pt x="136946" y="77859"/>
                  </a:lnTo>
                  <a:lnTo>
                    <a:pt x="155412" y="141353"/>
                  </a:lnTo>
                  <a:lnTo>
                    <a:pt x="163390" y="161880"/>
                  </a:lnTo>
                  <a:lnTo>
                    <a:pt x="174735" y="178802"/>
                  </a:lnTo>
                  <a:lnTo>
                    <a:pt x="190695" y="191002"/>
                  </a:lnTo>
                  <a:lnTo>
                    <a:pt x="228732" y="205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79233" y="1547689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25194" y="61110"/>
                  </a:lnTo>
                  <a:lnTo>
                    <a:pt x="40090" y="92976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37119" y="1484518"/>
              <a:ext cx="242156" cy="515897"/>
            </a:xfrm>
            <a:custGeom>
              <a:avLst/>
              <a:gdLst/>
              <a:ahLst/>
              <a:cxnLst/>
              <a:rect l="0" t="0" r="0" b="0"/>
              <a:pathLst>
                <a:path w="242156" h="515897">
                  <a:moveTo>
                    <a:pt x="242155" y="0"/>
                  </a:moveTo>
                  <a:lnTo>
                    <a:pt x="213474" y="55044"/>
                  </a:lnTo>
                  <a:lnTo>
                    <a:pt x="187541" y="114512"/>
                  </a:lnTo>
                  <a:lnTo>
                    <a:pt x="156628" y="174481"/>
                  </a:lnTo>
                  <a:lnTo>
                    <a:pt x="126778" y="236413"/>
                  </a:lnTo>
                  <a:lnTo>
                    <a:pt x="99710" y="294041"/>
                  </a:lnTo>
                  <a:lnTo>
                    <a:pt x="80908" y="347340"/>
                  </a:lnTo>
                  <a:lnTo>
                    <a:pt x="60076" y="403189"/>
                  </a:lnTo>
                  <a:lnTo>
                    <a:pt x="34484" y="456848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79274" y="1534230"/>
              <a:ext cx="202468" cy="262715"/>
            </a:xfrm>
            <a:custGeom>
              <a:avLst/>
              <a:gdLst/>
              <a:ahLst/>
              <a:cxnLst/>
              <a:rect l="0" t="0" r="0" b="0"/>
              <a:pathLst>
                <a:path w="202468" h="262715">
                  <a:moveTo>
                    <a:pt x="0" y="139801"/>
                  </a:moveTo>
                  <a:lnTo>
                    <a:pt x="16768" y="134211"/>
                  </a:lnTo>
                  <a:lnTo>
                    <a:pt x="34358" y="134587"/>
                  </a:lnTo>
                  <a:lnTo>
                    <a:pt x="79837" y="138771"/>
                  </a:lnTo>
                  <a:lnTo>
                    <a:pt x="136292" y="128212"/>
                  </a:lnTo>
                  <a:lnTo>
                    <a:pt x="178871" y="109436"/>
                  </a:lnTo>
                  <a:lnTo>
                    <a:pt x="193752" y="93550"/>
                  </a:lnTo>
                  <a:lnTo>
                    <a:pt x="199358" y="84400"/>
                  </a:lnTo>
                  <a:lnTo>
                    <a:pt x="202467" y="61756"/>
                  </a:lnTo>
                  <a:lnTo>
                    <a:pt x="198780" y="38434"/>
                  </a:lnTo>
                  <a:lnTo>
                    <a:pt x="189342" y="20269"/>
                  </a:lnTo>
                  <a:lnTo>
                    <a:pt x="174229" y="7517"/>
                  </a:lnTo>
                  <a:lnTo>
                    <a:pt x="165286" y="2479"/>
                  </a:lnTo>
                  <a:lnTo>
                    <a:pt x="145990" y="0"/>
                  </a:lnTo>
                  <a:lnTo>
                    <a:pt x="126886" y="3968"/>
                  </a:lnTo>
                  <a:lnTo>
                    <a:pt x="82682" y="32067"/>
                  </a:lnTo>
                  <a:lnTo>
                    <a:pt x="57774" y="57967"/>
                  </a:lnTo>
                  <a:lnTo>
                    <a:pt x="28835" y="118954"/>
                  </a:lnTo>
                  <a:lnTo>
                    <a:pt x="23362" y="161570"/>
                  </a:lnTo>
                  <a:lnTo>
                    <a:pt x="27329" y="200063"/>
                  </a:lnTo>
                  <a:lnTo>
                    <a:pt x="41503" y="233695"/>
                  </a:lnTo>
                  <a:lnTo>
                    <a:pt x="57050" y="248992"/>
                  </a:lnTo>
                  <a:lnTo>
                    <a:pt x="76828" y="258520"/>
                  </a:lnTo>
                  <a:lnTo>
                    <a:pt x="113101" y="262714"/>
                  </a:lnTo>
                  <a:lnTo>
                    <a:pt x="157928" y="2556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44102" y="1516103"/>
              <a:ext cx="114199" cy="241509"/>
            </a:xfrm>
            <a:custGeom>
              <a:avLst/>
              <a:gdLst/>
              <a:ahLst/>
              <a:cxnLst/>
              <a:rect l="0" t="0" r="0" b="0"/>
              <a:pathLst>
                <a:path w="114199" h="241509">
                  <a:moveTo>
                    <a:pt x="8913" y="126342"/>
                  </a:moveTo>
                  <a:lnTo>
                    <a:pt x="12033" y="180487"/>
                  </a:lnTo>
                  <a:lnTo>
                    <a:pt x="24532" y="241184"/>
                  </a:lnTo>
                  <a:lnTo>
                    <a:pt x="24005" y="241508"/>
                  </a:lnTo>
                  <a:lnTo>
                    <a:pt x="14754" y="216811"/>
                  </a:lnTo>
                  <a:lnTo>
                    <a:pt x="6563" y="156439"/>
                  </a:lnTo>
                  <a:lnTo>
                    <a:pt x="0" y="101482"/>
                  </a:lnTo>
                  <a:lnTo>
                    <a:pt x="5342" y="76689"/>
                  </a:lnTo>
                  <a:lnTo>
                    <a:pt x="27835" y="32176"/>
                  </a:lnTo>
                  <a:lnTo>
                    <a:pt x="47349" y="17030"/>
                  </a:lnTo>
                  <a:lnTo>
                    <a:pt x="70449" y="7569"/>
                  </a:lnTo>
                  <a:lnTo>
                    <a:pt x="1141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53057" y="1477110"/>
              <a:ext cx="200181" cy="310794"/>
            </a:xfrm>
            <a:custGeom>
              <a:avLst/>
              <a:gdLst/>
              <a:ahLst/>
              <a:cxnLst/>
              <a:rect l="0" t="0" r="0" b="0"/>
              <a:pathLst>
                <a:path w="200181" h="310794">
                  <a:moveTo>
                    <a:pt x="200041" y="17936"/>
                  </a:moveTo>
                  <a:lnTo>
                    <a:pt x="188863" y="6758"/>
                  </a:lnTo>
                  <a:lnTo>
                    <a:pt x="170896" y="1270"/>
                  </a:lnTo>
                  <a:lnTo>
                    <a:pt x="148483" y="0"/>
                  </a:lnTo>
                  <a:lnTo>
                    <a:pt x="126824" y="3336"/>
                  </a:lnTo>
                  <a:lnTo>
                    <a:pt x="108618" y="11837"/>
                  </a:lnTo>
                  <a:lnTo>
                    <a:pt x="64563" y="44256"/>
                  </a:lnTo>
                  <a:lnTo>
                    <a:pt x="52871" y="62389"/>
                  </a:lnTo>
                  <a:lnTo>
                    <a:pt x="50014" y="82147"/>
                  </a:lnTo>
                  <a:lnTo>
                    <a:pt x="50890" y="92329"/>
                  </a:lnTo>
                  <a:lnTo>
                    <a:pt x="61222" y="109881"/>
                  </a:lnTo>
                  <a:lnTo>
                    <a:pt x="68890" y="117837"/>
                  </a:lnTo>
                  <a:lnTo>
                    <a:pt x="89889" y="126678"/>
                  </a:lnTo>
                  <a:lnTo>
                    <a:pt x="124900" y="137893"/>
                  </a:lnTo>
                  <a:lnTo>
                    <a:pt x="177624" y="170560"/>
                  </a:lnTo>
                  <a:lnTo>
                    <a:pt x="194367" y="188714"/>
                  </a:lnTo>
                  <a:lnTo>
                    <a:pt x="198598" y="199639"/>
                  </a:lnTo>
                  <a:lnTo>
                    <a:pt x="200180" y="224255"/>
                  </a:lnTo>
                  <a:lnTo>
                    <a:pt x="188904" y="258832"/>
                  </a:lnTo>
                  <a:lnTo>
                    <a:pt x="165156" y="285715"/>
                  </a:lnTo>
                  <a:lnTo>
                    <a:pt x="135892" y="302909"/>
                  </a:lnTo>
                  <a:lnTo>
                    <a:pt x="78922" y="310793"/>
                  </a:lnTo>
                  <a:lnTo>
                    <a:pt x="27634" y="309231"/>
                  </a:lnTo>
                  <a:lnTo>
                    <a:pt x="0" y="3022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2505782" y="1414443"/>
            <a:ext cx="765151" cy="259589"/>
          </a:xfrm>
          <a:custGeom>
            <a:avLst/>
            <a:gdLst/>
            <a:ahLst/>
            <a:cxnLst/>
            <a:rect l="0" t="0" r="0" b="0"/>
            <a:pathLst>
              <a:path w="765151" h="259589">
                <a:moveTo>
                  <a:pt x="0" y="164831"/>
                </a:moveTo>
                <a:lnTo>
                  <a:pt x="58617" y="159242"/>
                </a:lnTo>
                <a:lnTo>
                  <a:pt x="112791" y="155278"/>
                </a:lnTo>
                <a:lnTo>
                  <a:pt x="168552" y="154496"/>
                </a:lnTo>
                <a:lnTo>
                  <a:pt x="230216" y="148752"/>
                </a:lnTo>
                <a:lnTo>
                  <a:pt x="291486" y="144757"/>
                </a:lnTo>
                <a:lnTo>
                  <a:pt x="341520" y="142896"/>
                </a:lnTo>
                <a:lnTo>
                  <a:pt x="392219" y="136625"/>
                </a:lnTo>
                <a:lnTo>
                  <a:pt x="454985" y="130794"/>
                </a:lnTo>
                <a:lnTo>
                  <a:pt x="517773" y="124313"/>
                </a:lnTo>
                <a:lnTo>
                  <a:pt x="566625" y="123190"/>
                </a:lnTo>
                <a:lnTo>
                  <a:pt x="618145" y="122857"/>
                </a:lnTo>
                <a:lnTo>
                  <a:pt x="679550" y="122745"/>
                </a:lnTo>
                <a:lnTo>
                  <a:pt x="736739" y="122723"/>
                </a:lnTo>
                <a:lnTo>
                  <a:pt x="750863" y="122721"/>
                </a:lnTo>
                <a:lnTo>
                  <a:pt x="759108" y="118040"/>
                </a:lnTo>
                <a:lnTo>
                  <a:pt x="763435" y="110241"/>
                </a:lnTo>
                <a:lnTo>
                  <a:pt x="765150" y="100362"/>
                </a:lnTo>
                <a:lnTo>
                  <a:pt x="761614" y="90266"/>
                </a:lnTo>
                <a:lnTo>
                  <a:pt x="720841" y="43964"/>
                </a:lnTo>
                <a:lnTo>
                  <a:pt x="668391" y="57"/>
                </a:lnTo>
                <a:lnTo>
                  <a:pt x="666692" y="0"/>
                </a:lnTo>
                <a:lnTo>
                  <a:pt x="679900" y="19936"/>
                </a:lnTo>
                <a:lnTo>
                  <a:pt x="726617" y="81469"/>
                </a:lnTo>
                <a:lnTo>
                  <a:pt x="748983" y="122888"/>
                </a:lnTo>
                <a:lnTo>
                  <a:pt x="749666" y="133360"/>
                </a:lnTo>
                <a:lnTo>
                  <a:pt x="744186" y="154353"/>
                </a:lnTo>
                <a:lnTo>
                  <a:pt x="730832" y="172263"/>
                </a:lnTo>
                <a:lnTo>
                  <a:pt x="669315" y="231391"/>
                </a:lnTo>
                <a:lnTo>
                  <a:pt x="631710" y="25958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3442818" y="1179191"/>
            <a:ext cx="947566" cy="536955"/>
            <a:chOff x="3442818" y="1179191"/>
            <a:chExt cx="947566" cy="536955"/>
          </a:xfrm>
        </p:grpSpPr>
        <p:sp>
          <p:nvSpPr>
            <p:cNvPr id="31" name="Freeform 30"/>
            <p:cNvSpPr/>
            <p:nvPr/>
          </p:nvSpPr>
          <p:spPr>
            <a:xfrm>
              <a:off x="3537575" y="1179191"/>
              <a:ext cx="20891" cy="473784"/>
            </a:xfrm>
            <a:custGeom>
              <a:avLst/>
              <a:gdLst/>
              <a:ahLst/>
              <a:cxnLst/>
              <a:rect l="0" t="0" r="0" b="0"/>
              <a:pathLst>
                <a:path w="20891" h="473784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19" y="161453"/>
                  </a:lnTo>
                  <a:lnTo>
                    <a:pt x="11453" y="222143"/>
                  </a:lnTo>
                  <a:lnTo>
                    <a:pt x="18211" y="284579"/>
                  </a:lnTo>
                  <a:lnTo>
                    <a:pt x="20214" y="341293"/>
                  </a:lnTo>
                  <a:lnTo>
                    <a:pt x="20890" y="402378"/>
                  </a:lnTo>
                  <a:lnTo>
                    <a:pt x="12618" y="448760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42818" y="1358176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0404" y="17958"/>
                  </a:lnTo>
                  <a:lnTo>
                    <a:pt x="136354" y="31666"/>
                  </a:lnTo>
                  <a:lnTo>
                    <a:pt x="80616" y="45639"/>
                  </a:lnTo>
                  <a:lnTo>
                    <a:pt x="19874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53388" y="1439205"/>
              <a:ext cx="189641" cy="245355"/>
            </a:xfrm>
            <a:custGeom>
              <a:avLst/>
              <a:gdLst/>
              <a:ahLst/>
              <a:cxnLst/>
              <a:rect l="0" t="0" r="0" b="0"/>
              <a:pathLst>
                <a:path w="189641" h="245355">
                  <a:moveTo>
                    <a:pt x="0" y="87427"/>
                  </a:moveTo>
                  <a:lnTo>
                    <a:pt x="42692" y="90546"/>
                  </a:lnTo>
                  <a:lnTo>
                    <a:pt x="89931" y="96492"/>
                  </a:lnTo>
                  <a:lnTo>
                    <a:pt x="146764" y="86310"/>
                  </a:lnTo>
                  <a:lnTo>
                    <a:pt x="167004" y="78741"/>
                  </a:lnTo>
                  <a:lnTo>
                    <a:pt x="183799" y="67579"/>
                  </a:lnTo>
                  <a:lnTo>
                    <a:pt x="188043" y="60157"/>
                  </a:lnTo>
                  <a:lnTo>
                    <a:pt x="189640" y="42551"/>
                  </a:lnTo>
                  <a:lnTo>
                    <a:pt x="183330" y="26148"/>
                  </a:lnTo>
                  <a:lnTo>
                    <a:pt x="178372" y="18498"/>
                  </a:lnTo>
                  <a:lnTo>
                    <a:pt x="160385" y="6879"/>
                  </a:lnTo>
                  <a:lnTo>
                    <a:pt x="149037" y="2143"/>
                  </a:lnTo>
                  <a:lnTo>
                    <a:pt x="123951" y="0"/>
                  </a:lnTo>
                  <a:lnTo>
                    <a:pt x="75307" y="8156"/>
                  </a:lnTo>
                  <a:lnTo>
                    <a:pt x="48180" y="23255"/>
                  </a:lnTo>
                  <a:lnTo>
                    <a:pt x="25324" y="48136"/>
                  </a:lnTo>
                  <a:lnTo>
                    <a:pt x="9323" y="88913"/>
                  </a:lnTo>
                  <a:lnTo>
                    <a:pt x="7263" y="114994"/>
                  </a:lnTo>
                  <a:lnTo>
                    <a:pt x="15473" y="160332"/>
                  </a:lnTo>
                  <a:lnTo>
                    <a:pt x="49875" y="215163"/>
                  </a:lnTo>
                  <a:lnTo>
                    <a:pt x="69740" y="229206"/>
                  </a:lnTo>
                  <a:lnTo>
                    <a:pt x="94166" y="238177"/>
                  </a:lnTo>
                  <a:lnTo>
                    <a:pt x="138617" y="243936"/>
                  </a:lnTo>
                  <a:lnTo>
                    <a:pt x="157928" y="2453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88678" y="1470860"/>
              <a:ext cx="227965" cy="217866"/>
            </a:xfrm>
            <a:custGeom>
              <a:avLst/>
              <a:gdLst/>
              <a:ahLst/>
              <a:cxnLst/>
              <a:rect l="0" t="0" r="0" b="0"/>
              <a:pathLst>
                <a:path w="227965" h="217866">
                  <a:moveTo>
                    <a:pt x="133208" y="108414"/>
                  </a:moveTo>
                  <a:lnTo>
                    <a:pt x="148849" y="90433"/>
                  </a:lnTo>
                  <a:lnTo>
                    <a:pt x="156927" y="73517"/>
                  </a:lnTo>
                  <a:lnTo>
                    <a:pt x="158177" y="54300"/>
                  </a:lnTo>
                  <a:lnTo>
                    <a:pt x="153664" y="35230"/>
                  </a:lnTo>
                  <a:lnTo>
                    <a:pt x="143859" y="18956"/>
                  </a:lnTo>
                  <a:lnTo>
                    <a:pt x="128583" y="7044"/>
                  </a:lnTo>
                  <a:lnTo>
                    <a:pt x="119596" y="2229"/>
                  </a:lnTo>
                  <a:lnTo>
                    <a:pt x="100252" y="0"/>
                  </a:lnTo>
                  <a:lnTo>
                    <a:pt x="90180" y="1043"/>
                  </a:lnTo>
                  <a:lnTo>
                    <a:pt x="72750" y="11560"/>
                  </a:lnTo>
                  <a:lnTo>
                    <a:pt x="36469" y="49646"/>
                  </a:lnTo>
                  <a:lnTo>
                    <a:pt x="4752" y="109971"/>
                  </a:lnTo>
                  <a:lnTo>
                    <a:pt x="0" y="147350"/>
                  </a:lnTo>
                  <a:lnTo>
                    <a:pt x="6651" y="181172"/>
                  </a:lnTo>
                  <a:lnTo>
                    <a:pt x="16909" y="202752"/>
                  </a:lnTo>
                  <a:lnTo>
                    <a:pt x="26429" y="209911"/>
                  </a:lnTo>
                  <a:lnTo>
                    <a:pt x="52605" y="217865"/>
                  </a:lnTo>
                  <a:lnTo>
                    <a:pt x="77497" y="215161"/>
                  </a:lnTo>
                  <a:lnTo>
                    <a:pt x="99089" y="206160"/>
                  </a:lnTo>
                  <a:lnTo>
                    <a:pt x="116484" y="194361"/>
                  </a:lnTo>
                  <a:lnTo>
                    <a:pt x="128895" y="178198"/>
                  </a:lnTo>
                  <a:lnTo>
                    <a:pt x="146394" y="139226"/>
                  </a:lnTo>
                  <a:lnTo>
                    <a:pt x="152710" y="98686"/>
                  </a:lnTo>
                  <a:lnTo>
                    <a:pt x="163703" y="140595"/>
                  </a:lnTo>
                  <a:lnTo>
                    <a:pt x="193650" y="178220"/>
                  </a:lnTo>
                  <a:lnTo>
                    <a:pt x="207254" y="186233"/>
                  </a:lnTo>
                  <a:lnTo>
                    <a:pt x="227964" y="19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27171" y="1505366"/>
              <a:ext cx="263213" cy="210780"/>
            </a:xfrm>
            <a:custGeom>
              <a:avLst/>
              <a:gdLst/>
              <a:ahLst/>
              <a:cxnLst/>
              <a:rect l="0" t="0" r="0" b="0"/>
              <a:pathLst>
                <a:path w="263213" h="210780">
                  <a:moveTo>
                    <a:pt x="0" y="31794"/>
                  </a:moveTo>
                  <a:lnTo>
                    <a:pt x="5589" y="90411"/>
                  </a:lnTo>
                  <a:lnTo>
                    <a:pt x="21330" y="147008"/>
                  </a:lnTo>
                  <a:lnTo>
                    <a:pt x="25858" y="161379"/>
                  </a:lnTo>
                  <a:lnTo>
                    <a:pt x="23970" y="156068"/>
                  </a:lnTo>
                  <a:lnTo>
                    <a:pt x="22802" y="115657"/>
                  </a:lnTo>
                  <a:lnTo>
                    <a:pt x="35786" y="54421"/>
                  </a:lnTo>
                  <a:lnTo>
                    <a:pt x="51417" y="27320"/>
                  </a:lnTo>
                  <a:lnTo>
                    <a:pt x="58845" y="24132"/>
                  </a:lnTo>
                  <a:lnTo>
                    <a:pt x="67306" y="24347"/>
                  </a:lnTo>
                  <a:lnTo>
                    <a:pt x="76456" y="26829"/>
                  </a:lnTo>
                  <a:lnTo>
                    <a:pt x="83726" y="31994"/>
                  </a:lnTo>
                  <a:lnTo>
                    <a:pt x="106919" y="68618"/>
                  </a:lnTo>
                  <a:lnTo>
                    <a:pt x="128094" y="114977"/>
                  </a:lnTo>
                  <a:lnTo>
                    <a:pt x="131019" y="116495"/>
                  </a:lnTo>
                  <a:lnTo>
                    <a:pt x="132970" y="111658"/>
                  </a:lnTo>
                  <a:lnTo>
                    <a:pt x="138696" y="48334"/>
                  </a:lnTo>
                  <a:lnTo>
                    <a:pt x="147820" y="23937"/>
                  </a:lnTo>
                  <a:lnTo>
                    <a:pt x="162794" y="7635"/>
                  </a:lnTo>
                  <a:lnTo>
                    <a:pt x="171700" y="1650"/>
                  </a:lnTo>
                  <a:lnTo>
                    <a:pt x="181147" y="0"/>
                  </a:lnTo>
                  <a:lnTo>
                    <a:pt x="201002" y="4405"/>
                  </a:lnTo>
                  <a:lnTo>
                    <a:pt x="208871" y="10025"/>
                  </a:lnTo>
                  <a:lnTo>
                    <a:pt x="239577" y="54144"/>
                  </a:lnTo>
                  <a:lnTo>
                    <a:pt x="254390" y="90409"/>
                  </a:lnTo>
                  <a:lnTo>
                    <a:pt x="261469" y="151820"/>
                  </a:lnTo>
                  <a:lnTo>
                    <a:pt x="263212" y="2107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33915" y="2611067"/>
            <a:ext cx="2535613" cy="521607"/>
            <a:chOff x="733915" y="2611067"/>
            <a:chExt cx="2535613" cy="521607"/>
          </a:xfrm>
        </p:grpSpPr>
        <p:sp>
          <p:nvSpPr>
            <p:cNvPr id="37" name="Freeform 36"/>
            <p:cNvSpPr/>
            <p:nvPr/>
          </p:nvSpPr>
          <p:spPr>
            <a:xfrm>
              <a:off x="733915" y="2761479"/>
              <a:ext cx="231586" cy="371195"/>
            </a:xfrm>
            <a:custGeom>
              <a:avLst/>
              <a:gdLst/>
              <a:ahLst/>
              <a:cxnLst/>
              <a:rect l="0" t="0" r="0" b="0"/>
              <a:pathLst>
                <a:path w="231586" h="371195">
                  <a:moveTo>
                    <a:pt x="171535" y="39101"/>
                  </a:moveTo>
                  <a:lnTo>
                    <a:pt x="165946" y="22333"/>
                  </a:lnTo>
                  <a:lnTo>
                    <a:pt x="153843" y="10982"/>
                  </a:lnTo>
                  <a:lnTo>
                    <a:pt x="135596" y="3207"/>
                  </a:lnTo>
                  <a:lnTo>
                    <a:pt x="100185" y="0"/>
                  </a:lnTo>
                  <a:lnTo>
                    <a:pt x="66946" y="7108"/>
                  </a:lnTo>
                  <a:lnTo>
                    <a:pt x="45503" y="17473"/>
                  </a:lnTo>
                  <a:lnTo>
                    <a:pt x="19289" y="42051"/>
                  </a:lnTo>
                  <a:lnTo>
                    <a:pt x="2293" y="77150"/>
                  </a:lnTo>
                  <a:lnTo>
                    <a:pt x="0" y="100465"/>
                  </a:lnTo>
                  <a:lnTo>
                    <a:pt x="4050" y="122526"/>
                  </a:lnTo>
                  <a:lnTo>
                    <a:pt x="13650" y="144029"/>
                  </a:lnTo>
                  <a:lnTo>
                    <a:pt x="28834" y="159045"/>
                  </a:lnTo>
                  <a:lnTo>
                    <a:pt x="37797" y="164687"/>
                  </a:lnTo>
                  <a:lnTo>
                    <a:pt x="57114" y="167837"/>
                  </a:lnTo>
                  <a:lnTo>
                    <a:pt x="116953" y="165758"/>
                  </a:lnTo>
                  <a:lnTo>
                    <a:pt x="156793" y="167876"/>
                  </a:lnTo>
                  <a:lnTo>
                    <a:pt x="190174" y="182282"/>
                  </a:lnTo>
                  <a:lnTo>
                    <a:pt x="207505" y="194764"/>
                  </a:lnTo>
                  <a:lnTo>
                    <a:pt x="219887" y="214349"/>
                  </a:lnTo>
                  <a:lnTo>
                    <a:pt x="228120" y="238652"/>
                  </a:lnTo>
                  <a:lnTo>
                    <a:pt x="231585" y="277471"/>
                  </a:lnTo>
                  <a:lnTo>
                    <a:pt x="219795" y="333400"/>
                  </a:lnTo>
                  <a:lnTo>
                    <a:pt x="204292" y="359748"/>
                  </a:lnTo>
                  <a:lnTo>
                    <a:pt x="195713" y="365169"/>
                  </a:lnTo>
                  <a:lnTo>
                    <a:pt x="173702" y="371194"/>
                  </a:lnTo>
                  <a:lnTo>
                    <a:pt x="140592" y="368996"/>
                  </a:lnTo>
                  <a:lnTo>
                    <a:pt x="108555" y="355346"/>
                  </a:lnTo>
                  <a:lnTo>
                    <a:pt x="55722" y="3128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95001" y="2642653"/>
              <a:ext cx="10492" cy="442197"/>
            </a:xfrm>
            <a:custGeom>
              <a:avLst/>
              <a:gdLst/>
              <a:ahLst/>
              <a:cxnLst/>
              <a:rect l="0" t="0" r="0" b="0"/>
              <a:pathLst>
                <a:path w="10492" h="442197">
                  <a:moveTo>
                    <a:pt x="10491" y="0"/>
                  </a:moveTo>
                  <a:lnTo>
                    <a:pt x="1426" y="58616"/>
                  </a:lnTo>
                  <a:lnTo>
                    <a:pt x="396" y="110174"/>
                  </a:lnTo>
                  <a:lnTo>
                    <a:pt x="91" y="169904"/>
                  </a:lnTo>
                  <a:lnTo>
                    <a:pt x="0" y="232056"/>
                  </a:lnTo>
                  <a:lnTo>
                    <a:pt x="5563" y="289335"/>
                  </a:lnTo>
                  <a:lnTo>
                    <a:pt x="9031" y="343352"/>
                  </a:lnTo>
                  <a:lnTo>
                    <a:pt x="10202" y="403261"/>
                  </a:lnTo>
                  <a:lnTo>
                    <a:pt x="10491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89678" y="2821637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7543" y="14654"/>
                  </a:lnTo>
                  <a:lnTo>
                    <a:pt x="98927" y="28198"/>
                  </a:lnTo>
                  <a:lnTo>
                    <a:pt x="37262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202145" y="2884808"/>
              <a:ext cx="141369" cy="215738"/>
            </a:xfrm>
            <a:custGeom>
              <a:avLst/>
              <a:gdLst/>
              <a:ahLst/>
              <a:cxnLst/>
              <a:rect l="0" t="0" r="0" b="0"/>
              <a:pathLst>
                <a:path w="141369" h="215738">
                  <a:moveTo>
                    <a:pt x="19160" y="42114"/>
                  </a:moveTo>
                  <a:lnTo>
                    <a:pt x="2372" y="104395"/>
                  </a:lnTo>
                  <a:lnTo>
                    <a:pt x="0" y="131015"/>
                  </a:lnTo>
                  <a:lnTo>
                    <a:pt x="9844" y="172310"/>
                  </a:lnTo>
                  <a:lnTo>
                    <a:pt x="27578" y="203003"/>
                  </a:lnTo>
                  <a:lnTo>
                    <a:pt x="36471" y="209035"/>
                  </a:lnTo>
                  <a:lnTo>
                    <a:pt x="58829" y="215737"/>
                  </a:lnTo>
                  <a:lnTo>
                    <a:pt x="69003" y="215184"/>
                  </a:lnTo>
                  <a:lnTo>
                    <a:pt x="86546" y="208331"/>
                  </a:lnTo>
                  <a:lnTo>
                    <a:pt x="109576" y="185730"/>
                  </a:lnTo>
                  <a:lnTo>
                    <a:pt x="133940" y="136372"/>
                  </a:lnTo>
                  <a:lnTo>
                    <a:pt x="140363" y="113252"/>
                  </a:lnTo>
                  <a:lnTo>
                    <a:pt x="141368" y="53870"/>
                  </a:lnTo>
                  <a:lnTo>
                    <a:pt x="1349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25739" y="2638013"/>
              <a:ext cx="334952" cy="446956"/>
            </a:xfrm>
            <a:custGeom>
              <a:avLst/>
              <a:gdLst/>
              <a:ahLst/>
              <a:cxnLst/>
              <a:rect l="0" t="0" r="0" b="0"/>
              <a:pathLst>
                <a:path w="334952" h="446956">
                  <a:moveTo>
                    <a:pt x="100893" y="341551"/>
                  </a:moveTo>
                  <a:lnTo>
                    <a:pt x="106482" y="324784"/>
                  </a:lnTo>
                  <a:lnTo>
                    <a:pt x="106106" y="307193"/>
                  </a:lnTo>
                  <a:lnTo>
                    <a:pt x="100870" y="287676"/>
                  </a:lnTo>
                  <a:lnTo>
                    <a:pt x="90744" y="267304"/>
                  </a:lnTo>
                  <a:lnTo>
                    <a:pt x="82429" y="261638"/>
                  </a:lnTo>
                  <a:lnTo>
                    <a:pt x="60711" y="258461"/>
                  </a:lnTo>
                  <a:lnTo>
                    <a:pt x="50708" y="261591"/>
                  </a:lnTo>
                  <a:lnTo>
                    <a:pt x="33355" y="274428"/>
                  </a:lnTo>
                  <a:lnTo>
                    <a:pt x="10432" y="306975"/>
                  </a:lnTo>
                  <a:lnTo>
                    <a:pt x="0" y="346254"/>
                  </a:lnTo>
                  <a:lnTo>
                    <a:pt x="2498" y="381939"/>
                  </a:lnTo>
                  <a:lnTo>
                    <a:pt x="16237" y="414740"/>
                  </a:lnTo>
                  <a:lnTo>
                    <a:pt x="40714" y="441096"/>
                  </a:lnTo>
                  <a:lnTo>
                    <a:pt x="50245" y="445349"/>
                  </a:lnTo>
                  <a:lnTo>
                    <a:pt x="70194" y="446955"/>
                  </a:lnTo>
                  <a:lnTo>
                    <a:pt x="87639" y="440650"/>
                  </a:lnTo>
                  <a:lnTo>
                    <a:pt x="95566" y="435693"/>
                  </a:lnTo>
                  <a:lnTo>
                    <a:pt x="107494" y="417707"/>
                  </a:lnTo>
                  <a:lnTo>
                    <a:pt x="128452" y="359422"/>
                  </a:lnTo>
                  <a:lnTo>
                    <a:pt x="138174" y="307072"/>
                  </a:lnTo>
                  <a:lnTo>
                    <a:pt x="142745" y="256336"/>
                  </a:lnTo>
                  <a:lnTo>
                    <a:pt x="151057" y="197207"/>
                  </a:lnTo>
                  <a:lnTo>
                    <a:pt x="152801" y="142415"/>
                  </a:lnTo>
                  <a:lnTo>
                    <a:pt x="147801" y="82677"/>
                  </a:lnTo>
                  <a:lnTo>
                    <a:pt x="135548" y="29846"/>
                  </a:lnTo>
                  <a:lnTo>
                    <a:pt x="128773" y="6484"/>
                  </a:lnTo>
                  <a:lnTo>
                    <a:pt x="122989" y="1190"/>
                  </a:lnTo>
                  <a:lnTo>
                    <a:pt x="115624" y="0"/>
                  </a:lnTo>
                  <a:lnTo>
                    <a:pt x="107204" y="1547"/>
                  </a:lnTo>
                  <a:lnTo>
                    <a:pt x="101591" y="9596"/>
                  </a:lnTo>
                  <a:lnTo>
                    <a:pt x="95354" y="37258"/>
                  </a:lnTo>
                  <a:lnTo>
                    <a:pt x="97432" y="86704"/>
                  </a:lnTo>
                  <a:lnTo>
                    <a:pt x="105456" y="143989"/>
                  </a:lnTo>
                  <a:lnTo>
                    <a:pt x="104065" y="199826"/>
                  </a:lnTo>
                  <a:lnTo>
                    <a:pt x="109925" y="255454"/>
                  </a:lnTo>
                  <a:lnTo>
                    <a:pt x="122347" y="310290"/>
                  </a:lnTo>
                  <a:lnTo>
                    <a:pt x="130315" y="335846"/>
                  </a:lnTo>
                  <a:lnTo>
                    <a:pt x="141655" y="355003"/>
                  </a:lnTo>
                  <a:lnTo>
                    <a:pt x="147955" y="358708"/>
                  </a:lnTo>
                  <a:lnTo>
                    <a:pt x="154494" y="358838"/>
                  </a:lnTo>
                  <a:lnTo>
                    <a:pt x="167999" y="352744"/>
                  </a:lnTo>
                  <a:lnTo>
                    <a:pt x="191096" y="337329"/>
                  </a:lnTo>
                  <a:lnTo>
                    <a:pt x="247461" y="317353"/>
                  </a:lnTo>
                  <a:lnTo>
                    <a:pt x="300825" y="291153"/>
                  </a:lnTo>
                  <a:lnTo>
                    <a:pt x="311390" y="286895"/>
                  </a:lnTo>
                  <a:lnTo>
                    <a:pt x="326248" y="272806"/>
                  </a:lnTo>
                  <a:lnTo>
                    <a:pt x="331848" y="264136"/>
                  </a:lnTo>
                  <a:lnTo>
                    <a:pt x="334951" y="242024"/>
                  </a:lnTo>
                  <a:lnTo>
                    <a:pt x="334140" y="229576"/>
                  </a:lnTo>
                  <a:lnTo>
                    <a:pt x="330091" y="220108"/>
                  </a:lnTo>
                  <a:lnTo>
                    <a:pt x="316232" y="206468"/>
                  </a:lnTo>
                  <a:lnTo>
                    <a:pt x="295255" y="202746"/>
                  </a:lnTo>
                  <a:lnTo>
                    <a:pt x="254018" y="210347"/>
                  </a:lnTo>
                  <a:lnTo>
                    <a:pt x="226270" y="222407"/>
                  </a:lnTo>
                  <a:lnTo>
                    <a:pt x="210038" y="239465"/>
                  </a:lnTo>
                  <a:lnTo>
                    <a:pt x="194323" y="274389"/>
                  </a:lnTo>
                  <a:lnTo>
                    <a:pt x="187847" y="319962"/>
                  </a:lnTo>
                  <a:lnTo>
                    <a:pt x="191518" y="359331"/>
                  </a:lnTo>
                  <a:lnTo>
                    <a:pt x="205604" y="393223"/>
                  </a:lnTo>
                  <a:lnTo>
                    <a:pt x="213984" y="400566"/>
                  </a:lnTo>
                  <a:lnTo>
                    <a:pt x="235773" y="408724"/>
                  </a:lnTo>
                  <a:lnTo>
                    <a:pt x="257936" y="409231"/>
                  </a:lnTo>
                  <a:lnTo>
                    <a:pt x="300934" y="404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79316" y="2841127"/>
              <a:ext cx="157928" cy="222666"/>
            </a:xfrm>
            <a:custGeom>
              <a:avLst/>
              <a:gdLst/>
              <a:ahLst/>
              <a:cxnLst/>
              <a:rect l="0" t="0" r="0" b="0"/>
              <a:pathLst>
                <a:path w="157928" h="222666">
                  <a:moveTo>
                    <a:pt x="0" y="64738"/>
                  </a:moveTo>
                  <a:lnTo>
                    <a:pt x="2339" y="104426"/>
                  </a:lnTo>
                  <a:lnTo>
                    <a:pt x="23719" y="164764"/>
                  </a:lnTo>
                  <a:lnTo>
                    <a:pt x="29255" y="205639"/>
                  </a:lnTo>
                  <a:lnTo>
                    <a:pt x="28862" y="211315"/>
                  </a:lnTo>
                  <a:lnTo>
                    <a:pt x="27430" y="211589"/>
                  </a:lnTo>
                  <a:lnTo>
                    <a:pt x="25305" y="208262"/>
                  </a:lnTo>
                  <a:lnTo>
                    <a:pt x="10163" y="145220"/>
                  </a:lnTo>
                  <a:lnTo>
                    <a:pt x="2007" y="83625"/>
                  </a:lnTo>
                  <a:lnTo>
                    <a:pt x="7131" y="57924"/>
                  </a:lnTo>
                  <a:lnTo>
                    <a:pt x="23170" y="26844"/>
                  </a:lnTo>
                  <a:lnTo>
                    <a:pt x="37204" y="11632"/>
                  </a:lnTo>
                  <a:lnTo>
                    <a:pt x="55139" y="971"/>
                  </a:lnTo>
                  <a:lnTo>
                    <a:pt x="64835" y="0"/>
                  </a:lnTo>
                  <a:lnTo>
                    <a:pt x="84967" y="5160"/>
                  </a:lnTo>
                  <a:lnTo>
                    <a:pt x="99374" y="18372"/>
                  </a:lnTo>
                  <a:lnTo>
                    <a:pt x="118155" y="55449"/>
                  </a:lnTo>
                  <a:lnTo>
                    <a:pt x="136716" y="115349"/>
                  </a:lnTo>
                  <a:lnTo>
                    <a:pt x="153227" y="170925"/>
                  </a:lnTo>
                  <a:lnTo>
                    <a:pt x="157927" y="222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81552" y="2611067"/>
              <a:ext cx="39920" cy="431669"/>
            </a:xfrm>
            <a:custGeom>
              <a:avLst/>
              <a:gdLst/>
              <a:ahLst/>
              <a:cxnLst/>
              <a:rect l="0" t="0" r="0" b="0"/>
              <a:pathLst>
                <a:path w="39920" h="431669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9" y="141626"/>
                  </a:lnTo>
                  <a:lnTo>
                    <a:pt x="9240" y="195608"/>
                  </a:lnTo>
                  <a:lnTo>
                    <a:pt x="14321" y="231483"/>
                  </a:lnTo>
                  <a:lnTo>
                    <a:pt x="12982" y="281815"/>
                  </a:lnTo>
                  <a:lnTo>
                    <a:pt x="23290" y="342666"/>
                  </a:lnTo>
                  <a:lnTo>
                    <a:pt x="35421" y="401956"/>
                  </a:lnTo>
                  <a:lnTo>
                    <a:pt x="3991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05658" y="2779523"/>
              <a:ext cx="221099" cy="73700"/>
            </a:xfrm>
            <a:custGeom>
              <a:avLst/>
              <a:gdLst/>
              <a:ahLst/>
              <a:cxnLst/>
              <a:rect l="0" t="0" r="0" b="0"/>
              <a:pathLst>
                <a:path w="221099" h="73700">
                  <a:moveTo>
                    <a:pt x="221098" y="0"/>
                  </a:moveTo>
                  <a:lnTo>
                    <a:pt x="159988" y="17958"/>
                  </a:lnTo>
                  <a:lnTo>
                    <a:pt x="109981" y="31667"/>
                  </a:lnTo>
                  <a:lnTo>
                    <a:pt x="55649" y="4563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68308" y="2768994"/>
              <a:ext cx="179419" cy="242157"/>
            </a:xfrm>
            <a:custGeom>
              <a:avLst/>
              <a:gdLst/>
              <a:ahLst/>
              <a:cxnLst/>
              <a:rect l="0" t="0" r="0" b="0"/>
              <a:pathLst>
                <a:path w="179419" h="242157">
                  <a:moveTo>
                    <a:pt x="147961" y="0"/>
                  </a:moveTo>
                  <a:lnTo>
                    <a:pt x="89344" y="5590"/>
                  </a:lnTo>
                  <a:lnTo>
                    <a:pt x="54554" y="20244"/>
                  </a:lnTo>
                  <a:lnTo>
                    <a:pt x="27608" y="39404"/>
                  </a:lnTo>
                  <a:lnTo>
                    <a:pt x="4806" y="65488"/>
                  </a:lnTo>
                  <a:lnTo>
                    <a:pt x="1052" y="75244"/>
                  </a:lnTo>
                  <a:lnTo>
                    <a:pt x="0" y="95443"/>
                  </a:lnTo>
                  <a:lnTo>
                    <a:pt x="4867" y="102234"/>
                  </a:lnTo>
                  <a:lnTo>
                    <a:pt x="12790" y="106760"/>
                  </a:lnTo>
                  <a:lnTo>
                    <a:pt x="46299" y="113131"/>
                  </a:lnTo>
                  <a:lnTo>
                    <a:pt x="105133" y="115284"/>
                  </a:lnTo>
                  <a:lnTo>
                    <a:pt x="144630" y="121246"/>
                  </a:lnTo>
                  <a:lnTo>
                    <a:pt x="164418" y="133436"/>
                  </a:lnTo>
                  <a:lnTo>
                    <a:pt x="172970" y="141600"/>
                  </a:lnTo>
                  <a:lnTo>
                    <a:pt x="177502" y="150552"/>
                  </a:lnTo>
                  <a:lnTo>
                    <a:pt x="179418" y="169858"/>
                  </a:lnTo>
                  <a:lnTo>
                    <a:pt x="168330" y="200457"/>
                  </a:lnTo>
                  <a:lnTo>
                    <a:pt x="150385" y="215044"/>
                  </a:lnTo>
                  <a:lnTo>
                    <a:pt x="96808" y="236679"/>
                  </a:lnTo>
                  <a:lnTo>
                    <a:pt x="63733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79481" y="2661851"/>
              <a:ext cx="690047" cy="222958"/>
            </a:xfrm>
            <a:custGeom>
              <a:avLst/>
              <a:gdLst/>
              <a:ahLst/>
              <a:cxnLst/>
              <a:rect l="0" t="0" r="0" b="0"/>
              <a:pathLst>
                <a:path w="690047" h="222958">
                  <a:moveTo>
                    <a:pt x="0" y="149257"/>
                  </a:moveTo>
                  <a:lnTo>
                    <a:pt x="37478" y="140924"/>
                  </a:lnTo>
                  <a:lnTo>
                    <a:pt x="94491" y="139163"/>
                  </a:lnTo>
                  <a:lnTo>
                    <a:pt x="144851" y="133268"/>
                  </a:lnTo>
                  <a:lnTo>
                    <a:pt x="205864" y="128032"/>
                  </a:lnTo>
                  <a:lnTo>
                    <a:pt x="262977" y="120065"/>
                  </a:lnTo>
                  <a:lnTo>
                    <a:pt x="319318" y="112555"/>
                  </a:lnTo>
                  <a:lnTo>
                    <a:pt x="375508" y="100977"/>
                  </a:lnTo>
                  <a:lnTo>
                    <a:pt x="431667" y="94357"/>
                  </a:lnTo>
                  <a:lnTo>
                    <a:pt x="487820" y="87720"/>
                  </a:lnTo>
                  <a:lnTo>
                    <a:pt x="545143" y="80343"/>
                  </a:lnTo>
                  <a:lnTo>
                    <a:pt x="608458" y="84605"/>
                  </a:lnTo>
                  <a:lnTo>
                    <a:pt x="666372" y="85794"/>
                  </a:lnTo>
                  <a:lnTo>
                    <a:pt x="673535" y="82382"/>
                  </a:lnTo>
                  <a:lnTo>
                    <a:pt x="675971" y="76598"/>
                  </a:lnTo>
                  <a:lnTo>
                    <a:pt x="675255" y="69232"/>
                  </a:lnTo>
                  <a:lnTo>
                    <a:pt x="665101" y="54809"/>
                  </a:lnTo>
                  <a:lnTo>
                    <a:pt x="648890" y="41770"/>
                  </a:lnTo>
                  <a:lnTo>
                    <a:pt x="587174" y="4335"/>
                  </a:lnTo>
                  <a:lnTo>
                    <a:pt x="577453" y="0"/>
                  </a:lnTo>
                  <a:lnTo>
                    <a:pt x="574482" y="620"/>
                  </a:lnTo>
                  <a:lnTo>
                    <a:pt x="576011" y="4542"/>
                  </a:lnTo>
                  <a:lnTo>
                    <a:pt x="587068" y="17089"/>
                  </a:lnTo>
                  <a:lnTo>
                    <a:pt x="644902" y="65099"/>
                  </a:lnTo>
                  <a:lnTo>
                    <a:pt x="684879" y="93119"/>
                  </a:lnTo>
                  <a:lnTo>
                    <a:pt x="689383" y="101303"/>
                  </a:lnTo>
                  <a:lnTo>
                    <a:pt x="690046" y="110269"/>
                  </a:lnTo>
                  <a:lnTo>
                    <a:pt x="688149" y="119756"/>
                  </a:lnTo>
                  <a:lnTo>
                    <a:pt x="683374" y="127250"/>
                  </a:lnTo>
                  <a:lnTo>
                    <a:pt x="668710" y="138696"/>
                  </a:lnTo>
                  <a:lnTo>
                    <a:pt x="610204" y="168574"/>
                  </a:lnTo>
                  <a:lnTo>
                    <a:pt x="554832" y="202133"/>
                  </a:lnTo>
                  <a:lnTo>
                    <a:pt x="515897" y="222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416853" y="2442611"/>
            <a:ext cx="1007569" cy="535811"/>
            <a:chOff x="3416853" y="2442611"/>
            <a:chExt cx="1007569" cy="535811"/>
          </a:xfrm>
        </p:grpSpPr>
        <p:sp>
          <p:nvSpPr>
            <p:cNvPr id="48" name="Freeform 47"/>
            <p:cNvSpPr/>
            <p:nvPr/>
          </p:nvSpPr>
          <p:spPr>
            <a:xfrm>
              <a:off x="3416853" y="2660375"/>
              <a:ext cx="194422" cy="292545"/>
            </a:xfrm>
            <a:custGeom>
              <a:avLst/>
              <a:gdLst/>
              <a:ahLst/>
              <a:cxnLst/>
              <a:rect l="0" t="0" r="0" b="0"/>
              <a:pathLst>
                <a:path w="194422" h="292545">
                  <a:moveTo>
                    <a:pt x="183893" y="55977"/>
                  </a:moveTo>
                  <a:lnTo>
                    <a:pt x="154584" y="17603"/>
                  </a:lnTo>
                  <a:lnTo>
                    <a:pt x="128806" y="1973"/>
                  </a:lnTo>
                  <a:lnTo>
                    <a:pt x="109106" y="0"/>
                  </a:lnTo>
                  <a:lnTo>
                    <a:pt x="88653" y="4192"/>
                  </a:lnTo>
                  <a:lnTo>
                    <a:pt x="58577" y="19706"/>
                  </a:lnTo>
                  <a:lnTo>
                    <a:pt x="42019" y="32448"/>
                  </a:lnTo>
                  <a:lnTo>
                    <a:pt x="25133" y="58364"/>
                  </a:lnTo>
                  <a:lnTo>
                    <a:pt x="10116" y="100902"/>
                  </a:lnTo>
                  <a:lnTo>
                    <a:pt x="2818" y="163204"/>
                  </a:lnTo>
                  <a:lnTo>
                    <a:pt x="0" y="208241"/>
                  </a:lnTo>
                  <a:lnTo>
                    <a:pt x="5066" y="232444"/>
                  </a:lnTo>
                  <a:lnTo>
                    <a:pt x="21073" y="264631"/>
                  </a:lnTo>
                  <a:lnTo>
                    <a:pt x="33930" y="281683"/>
                  </a:lnTo>
                  <a:lnTo>
                    <a:pt x="56801" y="290822"/>
                  </a:lnTo>
                  <a:lnTo>
                    <a:pt x="84124" y="292544"/>
                  </a:lnTo>
                  <a:lnTo>
                    <a:pt x="107965" y="285510"/>
                  </a:lnTo>
                  <a:lnTo>
                    <a:pt x="143462" y="261931"/>
                  </a:lnTo>
                  <a:lnTo>
                    <a:pt x="194421" y="224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16559" y="2442611"/>
              <a:ext cx="18670" cy="484312"/>
            </a:xfrm>
            <a:custGeom>
              <a:avLst/>
              <a:gdLst/>
              <a:ahLst/>
              <a:cxnLst/>
              <a:rect l="0" t="0" r="0" b="0"/>
              <a:pathLst>
                <a:path w="18670" h="484312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6" y="169942"/>
                  </a:lnTo>
                  <a:lnTo>
                    <a:pt x="10723" y="232717"/>
                  </a:lnTo>
                  <a:lnTo>
                    <a:pt x="15684" y="279295"/>
                  </a:lnTo>
                  <a:lnTo>
                    <a:pt x="18669" y="324172"/>
                  </a:lnTo>
                  <a:lnTo>
                    <a:pt x="17230" y="382660"/>
                  </a:lnTo>
                  <a:lnTo>
                    <a:pt x="11852" y="444345"/>
                  </a:lnTo>
                  <a:lnTo>
                    <a:pt x="10529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02500" y="2736964"/>
              <a:ext cx="198330" cy="241458"/>
            </a:xfrm>
            <a:custGeom>
              <a:avLst/>
              <a:gdLst/>
              <a:ahLst/>
              <a:cxnLst/>
              <a:rect l="0" t="0" r="0" b="0"/>
              <a:pathLst>
                <a:path w="198330" h="241458">
                  <a:moveTo>
                    <a:pt x="71987" y="126787"/>
                  </a:moveTo>
                  <a:lnTo>
                    <a:pt x="88754" y="121198"/>
                  </a:lnTo>
                  <a:lnTo>
                    <a:pt x="103225" y="105975"/>
                  </a:lnTo>
                  <a:lnTo>
                    <a:pt x="110360" y="95365"/>
                  </a:lnTo>
                  <a:lnTo>
                    <a:pt x="115168" y="71097"/>
                  </a:lnTo>
                  <a:lnTo>
                    <a:pt x="108722" y="22980"/>
                  </a:lnTo>
                  <a:lnTo>
                    <a:pt x="103496" y="14298"/>
                  </a:lnTo>
                  <a:lnTo>
                    <a:pt x="88331" y="1533"/>
                  </a:lnTo>
                  <a:lnTo>
                    <a:pt x="79373" y="0"/>
                  </a:lnTo>
                  <a:lnTo>
                    <a:pt x="60062" y="4537"/>
                  </a:lnTo>
                  <a:lnTo>
                    <a:pt x="35048" y="20245"/>
                  </a:lnTo>
                  <a:lnTo>
                    <a:pt x="23204" y="36151"/>
                  </a:lnTo>
                  <a:lnTo>
                    <a:pt x="15210" y="57259"/>
                  </a:lnTo>
                  <a:lnTo>
                    <a:pt x="6959" y="115349"/>
                  </a:lnTo>
                  <a:lnTo>
                    <a:pt x="0" y="177820"/>
                  </a:lnTo>
                  <a:lnTo>
                    <a:pt x="5288" y="205620"/>
                  </a:lnTo>
                  <a:lnTo>
                    <a:pt x="9973" y="217947"/>
                  </a:lnTo>
                  <a:lnTo>
                    <a:pt x="24538" y="234763"/>
                  </a:lnTo>
                  <a:lnTo>
                    <a:pt x="33335" y="240885"/>
                  </a:lnTo>
                  <a:lnTo>
                    <a:pt x="41540" y="241457"/>
                  </a:lnTo>
                  <a:lnTo>
                    <a:pt x="49349" y="238329"/>
                  </a:lnTo>
                  <a:lnTo>
                    <a:pt x="78694" y="213681"/>
                  </a:lnTo>
                  <a:lnTo>
                    <a:pt x="94381" y="182039"/>
                  </a:lnTo>
                  <a:lnTo>
                    <a:pt x="106438" y="148617"/>
                  </a:lnTo>
                  <a:lnTo>
                    <a:pt x="110162" y="146020"/>
                  </a:lnTo>
                  <a:lnTo>
                    <a:pt x="113815" y="148967"/>
                  </a:lnTo>
                  <a:lnTo>
                    <a:pt x="144240" y="206108"/>
                  </a:lnTo>
                  <a:lnTo>
                    <a:pt x="169434" y="222559"/>
                  </a:lnTo>
                  <a:lnTo>
                    <a:pt x="198329" y="232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42859" y="2739604"/>
              <a:ext cx="137794" cy="218904"/>
            </a:xfrm>
            <a:custGeom>
              <a:avLst/>
              <a:gdLst/>
              <a:ahLst/>
              <a:cxnLst/>
              <a:rect l="0" t="0" r="0" b="0"/>
              <a:pathLst>
                <a:path w="137794" h="218904">
                  <a:moveTo>
                    <a:pt x="115897" y="8333"/>
                  </a:moveTo>
                  <a:lnTo>
                    <a:pt x="78419" y="0"/>
                  </a:lnTo>
                  <a:lnTo>
                    <a:pt x="54787" y="1120"/>
                  </a:lnTo>
                  <a:lnTo>
                    <a:pt x="22921" y="14905"/>
                  </a:lnTo>
                  <a:lnTo>
                    <a:pt x="5944" y="27242"/>
                  </a:lnTo>
                  <a:lnTo>
                    <a:pt x="1651" y="34977"/>
                  </a:lnTo>
                  <a:lnTo>
                    <a:pt x="0" y="52930"/>
                  </a:lnTo>
                  <a:lnTo>
                    <a:pt x="6286" y="69488"/>
                  </a:lnTo>
                  <a:lnTo>
                    <a:pt x="11237" y="77179"/>
                  </a:lnTo>
                  <a:lnTo>
                    <a:pt x="26098" y="88845"/>
                  </a:lnTo>
                  <a:lnTo>
                    <a:pt x="84747" y="113292"/>
                  </a:lnTo>
                  <a:lnTo>
                    <a:pt x="104392" y="121662"/>
                  </a:lnTo>
                  <a:lnTo>
                    <a:pt x="120922" y="133181"/>
                  </a:lnTo>
                  <a:lnTo>
                    <a:pt x="132948" y="149219"/>
                  </a:lnTo>
                  <a:lnTo>
                    <a:pt x="137793" y="158409"/>
                  </a:lnTo>
                  <a:lnTo>
                    <a:pt x="137514" y="166876"/>
                  </a:lnTo>
                  <a:lnTo>
                    <a:pt x="133817" y="174859"/>
                  </a:lnTo>
                  <a:lnTo>
                    <a:pt x="120352" y="188800"/>
                  </a:lnTo>
                  <a:lnTo>
                    <a:pt x="72983" y="211155"/>
                  </a:lnTo>
                  <a:lnTo>
                    <a:pt x="10612" y="218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73048" y="2731271"/>
              <a:ext cx="151374" cy="237766"/>
            </a:xfrm>
            <a:custGeom>
              <a:avLst/>
              <a:gdLst/>
              <a:ahLst/>
              <a:cxnLst/>
              <a:rect l="0" t="0" r="0" b="0"/>
              <a:pathLst>
                <a:path w="151374" h="237766">
                  <a:moveTo>
                    <a:pt x="106807" y="16666"/>
                  </a:moveTo>
                  <a:lnTo>
                    <a:pt x="95628" y="5488"/>
                  </a:lnTo>
                  <a:lnTo>
                    <a:pt x="74542" y="0"/>
                  </a:lnTo>
                  <a:lnTo>
                    <a:pt x="36026" y="30"/>
                  </a:lnTo>
                  <a:lnTo>
                    <a:pt x="24524" y="2066"/>
                  </a:lnTo>
                  <a:lnTo>
                    <a:pt x="15687" y="6933"/>
                  </a:lnTo>
                  <a:lnTo>
                    <a:pt x="2748" y="21699"/>
                  </a:lnTo>
                  <a:lnTo>
                    <a:pt x="0" y="30550"/>
                  </a:lnTo>
                  <a:lnTo>
                    <a:pt x="65" y="49743"/>
                  </a:lnTo>
                  <a:lnTo>
                    <a:pt x="7113" y="66852"/>
                  </a:lnTo>
                  <a:lnTo>
                    <a:pt x="12268" y="74690"/>
                  </a:lnTo>
                  <a:lnTo>
                    <a:pt x="27355" y="86519"/>
                  </a:lnTo>
                  <a:lnTo>
                    <a:pt x="86169" y="111085"/>
                  </a:lnTo>
                  <a:lnTo>
                    <a:pt x="127946" y="130983"/>
                  </a:lnTo>
                  <a:lnTo>
                    <a:pt x="142718" y="147023"/>
                  </a:lnTo>
                  <a:lnTo>
                    <a:pt x="148296" y="156213"/>
                  </a:lnTo>
                  <a:lnTo>
                    <a:pt x="151373" y="178903"/>
                  </a:lnTo>
                  <a:lnTo>
                    <a:pt x="150555" y="191504"/>
                  </a:lnTo>
                  <a:lnTo>
                    <a:pt x="140288" y="211745"/>
                  </a:lnTo>
                  <a:lnTo>
                    <a:pt x="132637" y="220418"/>
                  </a:lnTo>
                  <a:lnTo>
                    <a:pt x="111658" y="230055"/>
                  </a:lnTo>
                  <a:lnTo>
                    <a:pt x="49907" y="236749"/>
                  </a:lnTo>
                  <a:lnTo>
                    <a:pt x="22578" y="237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13008" y="3779730"/>
            <a:ext cx="3324692" cy="787097"/>
            <a:chOff x="813008" y="3779730"/>
            <a:chExt cx="3324692" cy="787097"/>
          </a:xfrm>
        </p:grpSpPr>
        <p:sp>
          <p:nvSpPr>
            <p:cNvPr id="54" name="Freeform 53"/>
            <p:cNvSpPr/>
            <p:nvPr/>
          </p:nvSpPr>
          <p:spPr>
            <a:xfrm>
              <a:off x="813008" y="4113765"/>
              <a:ext cx="216455" cy="378783"/>
            </a:xfrm>
            <a:custGeom>
              <a:avLst/>
              <a:gdLst/>
              <a:ahLst/>
              <a:cxnLst/>
              <a:rect l="0" t="0" r="0" b="0"/>
              <a:pathLst>
                <a:path w="216455" h="378783">
                  <a:moveTo>
                    <a:pt x="166142" y="55520"/>
                  </a:moveTo>
                  <a:lnTo>
                    <a:pt x="150501" y="37539"/>
                  </a:lnTo>
                  <a:lnTo>
                    <a:pt x="142423" y="20622"/>
                  </a:lnTo>
                  <a:lnTo>
                    <a:pt x="128694" y="7644"/>
                  </a:lnTo>
                  <a:lnTo>
                    <a:pt x="120119" y="2546"/>
                  </a:lnTo>
                  <a:lnTo>
                    <a:pt x="101234" y="0"/>
                  </a:lnTo>
                  <a:lnTo>
                    <a:pt x="60514" y="7898"/>
                  </a:lnTo>
                  <a:lnTo>
                    <a:pt x="42767" y="20317"/>
                  </a:lnTo>
                  <a:lnTo>
                    <a:pt x="28250" y="37534"/>
                  </a:lnTo>
                  <a:lnTo>
                    <a:pt x="5495" y="87510"/>
                  </a:lnTo>
                  <a:lnTo>
                    <a:pt x="0" y="124400"/>
                  </a:lnTo>
                  <a:lnTo>
                    <a:pt x="2738" y="134195"/>
                  </a:lnTo>
                  <a:lnTo>
                    <a:pt x="8073" y="141895"/>
                  </a:lnTo>
                  <a:lnTo>
                    <a:pt x="15139" y="148198"/>
                  </a:lnTo>
                  <a:lnTo>
                    <a:pt x="23359" y="151230"/>
                  </a:lnTo>
                  <a:lnTo>
                    <a:pt x="77582" y="150633"/>
                  </a:lnTo>
                  <a:lnTo>
                    <a:pt x="130408" y="158752"/>
                  </a:lnTo>
                  <a:lnTo>
                    <a:pt x="153770" y="164962"/>
                  </a:lnTo>
                  <a:lnTo>
                    <a:pt x="172731" y="177860"/>
                  </a:lnTo>
                  <a:lnTo>
                    <a:pt x="187788" y="195291"/>
                  </a:lnTo>
                  <a:lnTo>
                    <a:pt x="206986" y="238197"/>
                  </a:lnTo>
                  <a:lnTo>
                    <a:pt x="216454" y="291385"/>
                  </a:lnTo>
                  <a:lnTo>
                    <a:pt x="212505" y="327397"/>
                  </a:lnTo>
                  <a:lnTo>
                    <a:pt x="203905" y="346370"/>
                  </a:lnTo>
                  <a:lnTo>
                    <a:pt x="198336" y="354705"/>
                  </a:lnTo>
                  <a:lnTo>
                    <a:pt x="179671" y="367085"/>
                  </a:lnTo>
                  <a:lnTo>
                    <a:pt x="155777" y="375317"/>
                  </a:lnTo>
                  <a:lnTo>
                    <a:pt x="117187" y="378782"/>
                  </a:lnTo>
                  <a:lnTo>
                    <a:pt x="94081" y="375447"/>
                  </a:lnTo>
                  <a:lnTo>
                    <a:pt x="75233" y="366945"/>
                  </a:lnTo>
                  <a:lnTo>
                    <a:pt x="50328" y="3503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84435" y="3937658"/>
              <a:ext cx="178985" cy="494840"/>
            </a:xfrm>
            <a:custGeom>
              <a:avLst/>
              <a:gdLst/>
              <a:ahLst/>
              <a:cxnLst/>
              <a:rect l="0" t="0" r="0" b="0"/>
              <a:pathLst>
                <a:path w="178985" h="49484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5589" y="162175"/>
                  </a:lnTo>
                  <a:lnTo>
                    <a:pt x="9065" y="216767"/>
                  </a:lnTo>
                  <a:lnTo>
                    <a:pt x="10095" y="275577"/>
                  </a:lnTo>
                  <a:lnTo>
                    <a:pt x="10400" y="331867"/>
                  </a:lnTo>
                  <a:lnTo>
                    <a:pt x="17739" y="394883"/>
                  </a:lnTo>
                  <a:lnTo>
                    <a:pt x="23521" y="449272"/>
                  </a:lnTo>
                  <a:lnTo>
                    <a:pt x="26209" y="460951"/>
                  </a:lnTo>
                  <a:lnTo>
                    <a:pt x="28001" y="464058"/>
                  </a:lnTo>
                  <a:lnTo>
                    <a:pt x="29196" y="461451"/>
                  </a:lnTo>
                  <a:lnTo>
                    <a:pt x="29353" y="447244"/>
                  </a:lnTo>
                  <a:lnTo>
                    <a:pt x="25205" y="419515"/>
                  </a:lnTo>
                  <a:lnTo>
                    <a:pt x="36103" y="357105"/>
                  </a:lnTo>
                  <a:lnTo>
                    <a:pt x="50502" y="308405"/>
                  </a:lnTo>
                  <a:lnTo>
                    <a:pt x="61830" y="290707"/>
                  </a:lnTo>
                  <a:lnTo>
                    <a:pt x="69296" y="286221"/>
                  </a:lnTo>
                  <a:lnTo>
                    <a:pt x="86950" y="284357"/>
                  </a:lnTo>
                  <a:lnTo>
                    <a:pt x="103375" y="290547"/>
                  </a:lnTo>
                  <a:lnTo>
                    <a:pt x="118474" y="302267"/>
                  </a:lnTo>
                  <a:lnTo>
                    <a:pt x="138958" y="328596"/>
                  </a:lnTo>
                  <a:lnTo>
                    <a:pt x="160787" y="379317"/>
                  </a:lnTo>
                  <a:lnTo>
                    <a:pt x="166941" y="429603"/>
                  </a:lnTo>
                  <a:lnTo>
                    <a:pt x="171276" y="475237"/>
                  </a:lnTo>
                  <a:lnTo>
                    <a:pt x="178984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95005" y="4179592"/>
              <a:ext cx="210571" cy="239614"/>
            </a:xfrm>
            <a:custGeom>
              <a:avLst/>
              <a:gdLst/>
              <a:ahLst/>
              <a:cxnLst/>
              <a:rect l="0" t="0" r="0" b="0"/>
              <a:pathLst>
                <a:path w="210571" h="239614">
                  <a:moveTo>
                    <a:pt x="0" y="168677"/>
                  </a:moveTo>
                  <a:lnTo>
                    <a:pt x="34897" y="139369"/>
                  </a:lnTo>
                  <a:lnTo>
                    <a:pt x="95047" y="107444"/>
                  </a:lnTo>
                  <a:lnTo>
                    <a:pt x="134588" y="79459"/>
                  </a:lnTo>
                  <a:lnTo>
                    <a:pt x="146774" y="61175"/>
                  </a:lnTo>
                  <a:lnTo>
                    <a:pt x="149851" y="41349"/>
                  </a:lnTo>
                  <a:lnTo>
                    <a:pt x="149033" y="31150"/>
                  </a:lnTo>
                  <a:lnTo>
                    <a:pt x="138767" y="13577"/>
                  </a:lnTo>
                  <a:lnTo>
                    <a:pt x="131115" y="5616"/>
                  </a:lnTo>
                  <a:lnTo>
                    <a:pt x="122505" y="1478"/>
                  </a:lnTo>
                  <a:lnTo>
                    <a:pt x="103580" y="0"/>
                  </a:lnTo>
                  <a:lnTo>
                    <a:pt x="86590" y="6362"/>
                  </a:lnTo>
                  <a:lnTo>
                    <a:pt x="56618" y="29510"/>
                  </a:lnTo>
                  <a:lnTo>
                    <a:pt x="40822" y="55303"/>
                  </a:lnTo>
                  <a:lnTo>
                    <a:pt x="34322" y="90761"/>
                  </a:lnTo>
                  <a:lnTo>
                    <a:pt x="40531" y="143494"/>
                  </a:lnTo>
                  <a:lnTo>
                    <a:pt x="50873" y="176813"/>
                  </a:lnTo>
                  <a:lnTo>
                    <a:pt x="81410" y="217033"/>
                  </a:lnTo>
                  <a:lnTo>
                    <a:pt x="107569" y="233047"/>
                  </a:lnTo>
                  <a:lnTo>
                    <a:pt x="148725" y="239613"/>
                  </a:lnTo>
                  <a:lnTo>
                    <a:pt x="171775" y="234909"/>
                  </a:lnTo>
                  <a:lnTo>
                    <a:pt x="210570" y="210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09630" y="4199118"/>
              <a:ext cx="164402" cy="186891"/>
            </a:xfrm>
            <a:custGeom>
              <a:avLst/>
              <a:gdLst/>
              <a:ahLst/>
              <a:cxnLst/>
              <a:rect l="0" t="0" r="0" b="0"/>
              <a:pathLst>
                <a:path w="164402" h="186891">
                  <a:moveTo>
                    <a:pt x="38059" y="138623"/>
                  </a:moveTo>
                  <a:lnTo>
                    <a:pt x="82021" y="118379"/>
                  </a:lnTo>
                  <a:lnTo>
                    <a:pt x="112306" y="99220"/>
                  </a:lnTo>
                  <a:lnTo>
                    <a:pt x="126819" y="82506"/>
                  </a:lnTo>
                  <a:lnTo>
                    <a:pt x="132327" y="73135"/>
                  </a:lnTo>
                  <a:lnTo>
                    <a:pt x="135328" y="53365"/>
                  </a:lnTo>
                  <a:lnTo>
                    <a:pt x="134490" y="43180"/>
                  </a:lnTo>
                  <a:lnTo>
                    <a:pt x="124201" y="25624"/>
                  </a:lnTo>
                  <a:lnTo>
                    <a:pt x="107930" y="11192"/>
                  </a:lnTo>
                  <a:lnTo>
                    <a:pt x="89000" y="879"/>
                  </a:lnTo>
                  <a:lnTo>
                    <a:pt x="79038" y="0"/>
                  </a:lnTo>
                  <a:lnTo>
                    <a:pt x="58612" y="5263"/>
                  </a:lnTo>
                  <a:lnTo>
                    <a:pt x="32970" y="21379"/>
                  </a:lnTo>
                  <a:lnTo>
                    <a:pt x="10555" y="46562"/>
                  </a:lnTo>
                  <a:lnTo>
                    <a:pt x="2438" y="69241"/>
                  </a:lnTo>
                  <a:lnTo>
                    <a:pt x="0" y="93748"/>
                  </a:lnTo>
                  <a:lnTo>
                    <a:pt x="2816" y="116339"/>
                  </a:lnTo>
                  <a:lnTo>
                    <a:pt x="16568" y="148787"/>
                  </a:lnTo>
                  <a:lnTo>
                    <a:pt x="41050" y="175040"/>
                  </a:lnTo>
                  <a:lnTo>
                    <a:pt x="63565" y="184054"/>
                  </a:lnTo>
                  <a:lnTo>
                    <a:pt x="90339" y="186890"/>
                  </a:lnTo>
                  <a:lnTo>
                    <a:pt x="142709" y="182299"/>
                  </a:lnTo>
                  <a:lnTo>
                    <a:pt x="164401" y="1807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47730" y="4144554"/>
              <a:ext cx="113060" cy="422273"/>
            </a:xfrm>
            <a:custGeom>
              <a:avLst/>
              <a:gdLst/>
              <a:ahLst/>
              <a:cxnLst/>
              <a:rect l="0" t="0" r="0" b="0"/>
              <a:pathLst>
                <a:path w="113060" h="422273">
                  <a:moveTo>
                    <a:pt x="0" y="140544"/>
                  </a:moveTo>
                  <a:lnTo>
                    <a:pt x="3120" y="194689"/>
                  </a:lnTo>
                  <a:lnTo>
                    <a:pt x="9065" y="249635"/>
                  </a:lnTo>
                  <a:lnTo>
                    <a:pt x="17475" y="299484"/>
                  </a:lnTo>
                  <a:lnTo>
                    <a:pt x="26589" y="360109"/>
                  </a:lnTo>
                  <a:lnTo>
                    <a:pt x="37514" y="403302"/>
                  </a:lnTo>
                  <a:lnTo>
                    <a:pt x="40070" y="422272"/>
                  </a:lnTo>
                  <a:lnTo>
                    <a:pt x="40751" y="420780"/>
                  </a:lnTo>
                  <a:lnTo>
                    <a:pt x="40338" y="406643"/>
                  </a:lnTo>
                  <a:lnTo>
                    <a:pt x="30542" y="356320"/>
                  </a:lnTo>
                  <a:lnTo>
                    <a:pt x="22931" y="295990"/>
                  </a:lnTo>
                  <a:lnTo>
                    <a:pt x="9851" y="233241"/>
                  </a:lnTo>
                  <a:lnTo>
                    <a:pt x="1946" y="178742"/>
                  </a:lnTo>
                  <a:lnTo>
                    <a:pt x="385" y="122916"/>
                  </a:lnTo>
                  <a:lnTo>
                    <a:pt x="3196" y="66829"/>
                  </a:lnTo>
                  <a:lnTo>
                    <a:pt x="14669" y="16279"/>
                  </a:lnTo>
                  <a:lnTo>
                    <a:pt x="21478" y="8568"/>
                  </a:lnTo>
                  <a:lnTo>
                    <a:pt x="41521" y="0"/>
                  </a:lnTo>
                  <a:lnTo>
                    <a:pt x="51078" y="55"/>
                  </a:lnTo>
                  <a:lnTo>
                    <a:pt x="67935" y="6355"/>
                  </a:lnTo>
                  <a:lnTo>
                    <a:pt x="90579" y="28645"/>
                  </a:lnTo>
                  <a:lnTo>
                    <a:pt x="106517" y="57476"/>
                  </a:lnTo>
                  <a:lnTo>
                    <a:pt x="113059" y="99424"/>
                  </a:lnTo>
                  <a:lnTo>
                    <a:pt x="109408" y="148897"/>
                  </a:lnTo>
                  <a:lnTo>
                    <a:pt x="95328" y="189422"/>
                  </a:lnTo>
                  <a:lnTo>
                    <a:pt x="76339" y="218068"/>
                  </a:lnTo>
                  <a:lnTo>
                    <a:pt x="56545" y="227642"/>
                  </a:lnTo>
                  <a:lnTo>
                    <a:pt x="21057" y="235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79399" y="3980938"/>
              <a:ext cx="741332" cy="240990"/>
            </a:xfrm>
            <a:custGeom>
              <a:avLst/>
              <a:gdLst/>
              <a:ahLst/>
              <a:cxnLst/>
              <a:rect l="0" t="0" r="0" b="0"/>
              <a:pathLst>
                <a:path w="741332" h="240990">
                  <a:moveTo>
                    <a:pt x="0" y="146233"/>
                  </a:moveTo>
                  <a:lnTo>
                    <a:pt x="58616" y="146233"/>
                  </a:lnTo>
                  <a:lnTo>
                    <a:pt x="118856" y="145063"/>
                  </a:lnTo>
                  <a:lnTo>
                    <a:pt x="170097" y="137899"/>
                  </a:lnTo>
                  <a:lnTo>
                    <a:pt x="230521" y="136138"/>
                  </a:lnTo>
                  <a:lnTo>
                    <a:pt x="291546" y="135790"/>
                  </a:lnTo>
                  <a:lnTo>
                    <a:pt x="340367" y="135729"/>
                  </a:lnTo>
                  <a:lnTo>
                    <a:pt x="402498" y="135709"/>
                  </a:lnTo>
                  <a:lnTo>
                    <a:pt x="465160" y="135705"/>
                  </a:lnTo>
                  <a:lnTo>
                    <a:pt x="513991" y="135704"/>
                  </a:lnTo>
                  <a:lnTo>
                    <a:pt x="574488" y="128468"/>
                  </a:lnTo>
                  <a:lnTo>
                    <a:pt x="634618" y="125826"/>
                  </a:lnTo>
                  <a:lnTo>
                    <a:pt x="696885" y="125304"/>
                  </a:lnTo>
                  <a:lnTo>
                    <a:pt x="734469" y="119625"/>
                  </a:lnTo>
                  <a:lnTo>
                    <a:pt x="739990" y="115626"/>
                  </a:lnTo>
                  <a:lnTo>
                    <a:pt x="741331" y="110620"/>
                  </a:lnTo>
                  <a:lnTo>
                    <a:pt x="739885" y="104943"/>
                  </a:lnTo>
                  <a:lnTo>
                    <a:pt x="725801" y="92397"/>
                  </a:lnTo>
                  <a:lnTo>
                    <a:pt x="667382" y="44388"/>
                  </a:lnTo>
                  <a:lnTo>
                    <a:pt x="605596" y="0"/>
                  </a:lnTo>
                  <a:lnTo>
                    <a:pt x="604942" y="780"/>
                  </a:lnTo>
                  <a:lnTo>
                    <a:pt x="648692" y="47233"/>
                  </a:lnTo>
                  <a:lnTo>
                    <a:pt x="709079" y="97057"/>
                  </a:lnTo>
                  <a:lnTo>
                    <a:pt x="728097" y="111119"/>
                  </a:lnTo>
                  <a:lnTo>
                    <a:pt x="732233" y="118144"/>
                  </a:lnTo>
                  <a:lnTo>
                    <a:pt x="732650" y="125167"/>
                  </a:lnTo>
                  <a:lnTo>
                    <a:pt x="726875" y="139210"/>
                  </a:lnTo>
                  <a:lnTo>
                    <a:pt x="683965" y="199799"/>
                  </a:lnTo>
                  <a:lnTo>
                    <a:pt x="669420" y="224496"/>
                  </a:lnTo>
                  <a:lnTo>
                    <a:pt x="663295" y="240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22335" y="3779730"/>
              <a:ext cx="146785" cy="484312"/>
            </a:xfrm>
            <a:custGeom>
              <a:avLst/>
              <a:gdLst/>
              <a:ahLst/>
              <a:cxnLst/>
              <a:rect l="0" t="0" r="0" b="0"/>
              <a:pathLst>
                <a:path w="146785" h="484312">
                  <a:moveTo>
                    <a:pt x="62555" y="484311"/>
                  </a:moveTo>
                  <a:lnTo>
                    <a:pt x="55320" y="456755"/>
                  </a:lnTo>
                  <a:lnTo>
                    <a:pt x="49558" y="400533"/>
                  </a:lnTo>
                  <a:lnTo>
                    <a:pt x="37501" y="338431"/>
                  </a:lnTo>
                  <a:lnTo>
                    <a:pt x="27316" y="287189"/>
                  </a:lnTo>
                  <a:lnTo>
                    <a:pt x="16889" y="229373"/>
                  </a:lnTo>
                  <a:lnTo>
                    <a:pt x="6391" y="173377"/>
                  </a:lnTo>
                  <a:lnTo>
                    <a:pt x="1461" y="125331"/>
                  </a:lnTo>
                  <a:lnTo>
                    <a:pt x="0" y="75869"/>
                  </a:lnTo>
                  <a:lnTo>
                    <a:pt x="5897" y="47758"/>
                  </a:lnTo>
                  <a:lnTo>
                    <a:pt x="10745" y="35348"/>
                  </a:lnTo>
                  <a:lnTo>
                    <a:pt x="25491" y="18440"/>
                  </a:lnTo>
                  <a:lnTo>
                    <a:pt x="34336" y="12293"/>
                  </a:lnTo>
                  <a:lnTo>
                    <a:pt x="56643" y="5464"/>
                  </a:lnTo>
                  <a:lnTo>
                    <a:pt x="119316" y="720"/>
                  </a:lnTo>
                  <a:lnTo>
                    <a:pt x="1467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69077" y="4032414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4" y="0"/>
                  </a:lnTo>
                  <a:lnTo>
                    <a:pt x="97779" y="7236"/>
                  </a:lnTo>
                  <a:lnTo>
                    <a:pt x="45138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89872" y="3800787"/>
              <a:ext cx="58232" cy="473784"/>
            </a:xfrm>
            <a:custGeom>
              <a:avLst/>
              <a:gdLst/>
              <a:ahLst/>
              <a:cxnLst/>
              <a:rect l="0" t="0" r="0" b="0"/>
              <a:pathLst>
                <a:path w="58232" h="473784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2" y="115853"/>
                  </a:lnTo>
                  <a:lnTo>
                    <a:pt x="16906" y="175743"/>
                  </a:lnTo>
                  <a:lnTo>
                    <a:pt x="30311" y="237356"/>
                  </a:lnTo>
                  <a:lnTo>
                    <a:pt x="35141" y="289087"/>
                  </a:lnTo>
                  <a:lnTo>
                    <a:pt x="42161" y="343279"/>
                  </a:lnTo>
                  <a:lnTo>
                    <a:pt x="47778" y="404417"/>
                  </a:lnTo>
                  <a:lnTo>
                    <a:pt x="55820" y="448383"/>
                  </a:lnTo>
                  <a:lnTo>
                    <a:pt x="58231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29168" y="4039673"/>
              <a:ext cx="221503" cy="211091"/>
            </a:xfrm>
            <a:custGeom>
              <a:avLst/>
              <a:gdLst/>
              <a:ahLst/>
              <a:cxnLst/>
              <a:rect l="0" t="0" r="0" b="0"/>
              <a:pathLst>
                <a:path w="221503" h="211091">
                  <a:moveTo>
                    <a:pt x="87391" y="13798"/>
                  </a:moveTo>
                  <a:lnTo>
                    <a:pt x="70624" y="8209"/>
                  </a:lnTo>
                  <a:lnTo>
                    <a:pt x="53033" y="8584"/>
                  </a:lnTo>
                  <a:lnTo>
                    <a:pt x="34686" y="13821"/>
                  </a:lnTo>
                  <a:lnTo>
                    <a:pt x="18733" y="23947"/>
                  </a:lnTo>
                  <a:lnTo>
                    <a:pt x="6964" y="39366"/>
                  </a:lnTo>
                  <a:lnTo>
                    <a:pt x="2187" y="48391"/>
                  </a:lnTo>
                  <a:lnTo>
                    <a:pt x="0" y="67777"/>
                  </a:lnTo>
                  <a:lnTo>
                    <a:pt x="14338" y="129729"/>
                  </a:lnTo>
                  <a:lnTo>
                    <a:pt x="22168" y="149551"/>
                  </a:lnTo>
                  <a:lnTo>
                    <a:pt x="52950" y="188664"/>
                  </a:lnTo>
                  <a:lnTo>
                    <a:pt x="79136" y="204560"/>
                  </a:lnTo>
                  <a:lnTo>
                    <a:pt x="114711" y="211090"/>
                  </a:lnTo>
                  <a:lnTo>
                    <a:pt x="138138" y="206379"/>
                  </a:lnTo>
                  <a:lnTo>
                    <a:pt x="167938" y="190572"/>
                  </a:lnTo>
                  <a:lnTo>
                    <a:pt x="198968" y="164270"/>
                  </a:lnTo>
                  <a:lnTo>
                    <a:pt x="214948" y="137931"/>
                  </a:lnTo>
                  <a:lnTo>
                    <a:pt x="221502" y="102311"/>
                  </a:lnTo>
                  <a:lnTo>
                    <a:pt x="217855" y="67710"/>
                  </a:lnTo>
                  <a:lnTo>
                    <a:pt x="209326" y="49068"/>
                  </a:lnTo>
                  <a:lnTo>
                    <a:pt x="184787" y="18035"/>
                  </a:lnTo>
                  <a:lnTo>
                    <a:pt x="158753" y="2055"/>
                  </a:lnTo>
                  <a:lnTo>
                    <a:pt x="142114" y="0"/>
                  </a:lnTo>
                  <a:lnTo>
                    <a:pt x="118977" y="3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23231" y="4039924"/>
              <a:ext cx="214469" cy="248425"/>
            </a:xfrm>
            <a:custGeom>
              <a:avLst/>
              <a:gdLst/>
              <a:ahLst/>
              <a:cxnLst/>
              <a:rect l="0" t="0" r="0" b="0"/>
              <a:pathLst>
                <a:path w="214469" h="248425">
                  <a:moveTo>
                    <a:pt x="109183" y="13547"/>
                  </a:moveTo>
                  <a:lnTo>
                    <a:pt x="92416" y="2369"/>
                  </a:lnTo>
                  <a:lnTo>
                    <a:pt x="71705" y="0"/>
                  </a:lnTo>
                  <a:lnTo>
                    <a:pt x="49243" y="4017"/>
                  </a:lnTo>
                  <a:lnTo>
                    <a:pt x="31460" y="13601"/>
                  </a:lnTo>
                  <a:lnTo>
                    <a:pt x="18877" y="28779"/>
                  </a:lnTo>
                  <a:lnTo>
                    <a:pt x="1268" y="67119"/>
                  </a:lnTo>
                  <a:lnTo>
                    <a:pt x="0" y="87660"/>
                  </a:lnTo>
                  <a:lnTo>
                    <a:pt x="8717" y="140621"/>
                  </a:lnTo>
                  <a:lnTo>
                    <a:pt x="22874" y="189427"/>
                  </a:lnTo>
                  <a:lnTo>
                    <a:pt x="53681" y="230265"/>
                  </a:lnTo>
                  <a:lnTo>
                    <a:pt x="85459" y="246346"/>
                  </a:lnTo>
                  <a:lnTo>
                    <a:pt x="107998" y="248424"/>
                  </a:lnTo>
                  <a:lnTo>
                    <a:pt x="151063" y="240227"/>
                  </a:lnTo>
                  <a:lnTo>
                    <a:pt x="177224" y="225121"/>
                  </a:lnTo>
                  <a:lnTo>
                    <a:pt x="214468" y="192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169285" y="3758673"/>
            <a:ext cx="221099" cy="600126"/>
            <a:chOff x="4169285" y="3758673"/>
            <a:chExt cx="221099" cy="600126"/>
          </a:xfrm>
        </p:grpSpPr>
        <p:sp>
          <p:nvSpPr>
            <p:cNvPr id="66" name="Freeform 65"/>
            <p:cNvSpPr/>
            <p:nvPr/>
          </p:nvSpPr>
          <p:spPr>
            <a:xfrm>
              <a:off x="4169285" y="3758673"/>
              <a:ext cx="52643" cy="600126"/>
            </a:xfrm>
            <a:custGeom>
              <a:avLst/>
              <a:gdLst/>
              <a:ahLst/>
              <a:cxnLst/>
              <a:rect l="0" t="0" r="0" b="0"/>
              <a:pathLst>
                <a:path w="52643" h="600126">
                  <a:moveTo>
                    <a:pt x="52642" y="0"/>
                  </a:moveTo>
                  <a:lnTo>
                    <a:pt x="37988" y="58617"/>
                  </a:lnTo>
                  <a:lnTo>
                    <a:pt x="32850" y="121197"/>
                  </a:lnTo>
                  <a:lnTo>
                    <a:pt x="28716" y="183644"/>
                  </a:lnTo>
                  <a:lnTo>
                    <a:pt x="23326" y="228718"/>
                  </a:lnTo>
                  <a:lnTo>
                    <a:pt x="18609" y="286527"/>
                  </a:lnTo>
                  <a:lnTo>
                    <a:pt x="12923" y="348110"/>
                  </a:lnTo>
                  <a:lnTo>
                    <a:pt x="11238" y="410810"/>
                  </a:lnTo>
                  <a:lnTo>
                    <a:pt x="7618" y="470722"/>
                  </a:lnTo>
                  <a:lnTo>
                    <a:pt x="2257" y="522399"/>
                  </a:lnTo>
                  <a:lnTo>
                    <a:pt x="668" y="564227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10490" y="3916601"/>
              <a:ext cx="179894" cy="379026"/>
            </a:xfrm>
            <a:custGeom>
              <a:avLst/>
              <a:gdLst/>
              <a:ahLst/>
              <a:cxnLst/>
              <a:rect l="0" t="0" r="0" b="0"/>
              <a:pathLst>
                <a:path w="179894" h="379026">
                  <a:moveTo>
                    <a:pt x="148308" y="0"/>
                  </a:moveTo>
                  <a:lnTo>
                    <a:pt x="84974" y="63333"/>
                  </a:lnTo>
                  <a:lnTo>
                    <a:pt x="57028" y="96868"/>
                  </a:lnTo>
                  <a:lnTo>
                    <a:pt x="17479" y="160174"/>
                  </a:lnTo>
                  <a:lnTo>
                    <a:pt x="3984" y="174913"/>
                  </a:lnTo>
                  <a:lnTo>
                    <a:pt x="619" y="183289"/>
                  </a:lnTo>
                  <a:lnTo>
                    <a:pt x="0" y="201955"/>
                  </a:lnTo>
                  <a:lnTo>
                    <a:pt x="6744" y="218829"/>
                  </a:lnTo>
                  <a:lnTo>
                    <a:pt x="11818" y="226605"/>
                  </a:lnTo>
                  <a:lnTo>
                    <a:pt x="26814" y="238363"/>
                  </a:lnTo>
                  <a:lnTo>
                    <a:pt x="44008" y="249828"/>
                  </a:lnTo>
                  <a:lnTo>
                    <a:pt x="103851" y="304851"/>
                  </a:lnTo>
                  <a:lnTo>
                    <a:pt x="164254" y="363496"/>
                  </a:lnTo>
                  <a:lnTo>
                    <a:pt x="179893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484310" y="329175"/>
            <a:ext cx="4359383" cy="891441"/>
            <a:chOff x="484310" y="329175"/>
            <a:chExt cx="4359383" cy="891441"/>
          </a:xfrm>
        </p:grpSpPr>
        <p:sp>
          <p:nvSpPr>
            <p:cNvPr id="2" name="Freeform 1"/>
            <p:cNvSpPr/>
            <p:nvPr/>
          </p:nvSpPr>
          <p:spPr>
            <a:xfrm>
              <a:off x="497648" y="329175"/>
              <a:ext cx="340693" cy="605040"/>
            </a:xfrm>
            <a:custGeom>
              <a:avLst/>
              <a:gdLst/>
              <a:ahLst/>
              <a:cxnLst/>
              <a:rect l="0" t="0" r="0" b="0"/>
              <a:pathLst>
                <a:path w="340693" h="605040">
                  <a:moveTo>
                    <a:pt x="239346" y="81436"/>
                  </a:moveTo>
                  <a:lnTo>
                    <a:pt x="189848" y="22873"/>
                  </a:lnTo>
                  <a:lnTo>
                    <a:pt x="163459" y="6632"/>
                  </a:lnTo>
                  <a:lnTo>
                    <a:pt x="122235" y="0"/>
                  </a:lnTo>
                  <a:lnTo>
                    <a:pt x="78565" y="9214"/>
                  </a:lnTo>
                  <a:lnTo>
                    <a:pt x="47168" y="26761"/>
                  </a:lnTo>
                  <a:lnTo>
                    <a:pt x="23047" y="52368"/>
                  </a:lnTo>
                  <a:lnTo>
                    <a:pt x="6672" y="82182"/>
                  </a:lnTo>
                  <a:lnTo>
                    <a:pt x="0" y="124421"/>
                  </a:lnTo>
                  <a:lnTo>
                    <a:pt x="3612" y="168392"/>
                  </a:lnTo>
                  <a:lnTo>
                    <a:pt x="17681" y="205467"/>
                  </a:lnTo>
                  <a:lnTo>
                    <a:pt x="36667" y="233089"/>
                  </a:lnTo>
                  <a:lnTo>
                    <a:pt x="62700" y="250503"/>
                  </a:lnTo>
                  <a:lnTo>
                    <a:pt x="92640" y="263071"/>
                  </a:lnTo>
                  <a:lnTo>
                    <a:pt x="116432" y="264328"/>
                  </a:lnTo>
                  <a:lnTo>
                    <a:pt x="156134" y="264698"/>
                  </a:lnTo>
                  <a:lnTo>
                    <a:pt x="211471" y="275303"/>
                  </a:lnTo>
                  <a:lnTo>
                    <a:pt x="270034" y="295237"/>
                  </a:lnTo>
                  <a:lnTo>
                    <a:pt x="280862" y="301179"/>
                  </a:lnTo>
                  <a:lnTo>
                    <a:pt x="296012" y="317140"/>
                  </a:lnTo>
                  <a:lnTo>
                    <a:pt x="331336" y="379711"/>
                  </a:lnTo>
                  <a:lnTo>
                    <a:pt x="340692" y="422498"/>
                  </a:lnTo>
                  <a:lnTo>
                    <a:pt x="338264" y="483768"/>
                  </a:lnTo>
                  <a:lnTo>
                    <a:pt x="329747" y="521180"/>
                  </a:lnTo>
                  <a:lnTo>
                    <a:pt x="316959" y="540480"/>
                  </a:lnTo>
                  <a:lnTo>
                    <a:pt x="265036" y="586434"/>
                  </a:lnTo>
                  <a:lnTo>
                    <a:pt x="239066" y="598338"/>
                  </a:lnTo>
                  <a:lnTo>
                    <a:pt x="191560" y="605039"/>
                  </a:lnTo>
                  <a:lnTo>
                    <a:pt x="143949" y="604685"/>
                  </a:lnTo>
                  <a:lnTo>
                    <a:pt x="122468" y="596311"/>
                  </a:lnTo>
                  <a:lnTo>
                    <a:pt x="74923" y="558330"/>
                  </a:lnTo>
                  <a:lnTo>
                    <a:pt x="49833" y="52363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5884" y="705409"/>
              <a:ext cx="187211" cy="231146"/>
            </a:xfrm>
            <a:custGeom>
              <a:avLst/>
              <a:gdLst/>
              <a:ahLst/>
              <a:cxnLst/>
              <a:rect l="0" t="0" r="0" b="0"/>
              <a:pathLst>
                <a:path w="187211" h="231146">
                  <a:moveTo>
                    <a:pt x="10095" y="10528"/>
                  </a:moveTo>
                  <a:lnTo>
                    <a:pt x="1762" y="48006"/>
                  </a:lnTo>
                  <a:lnTo>
                    <a:pt x="0" y="105019"/>
                  </a:lnTo>
                  <a:lnTo>
                    <a:pt x="8057" y="164201"/>
                  </a:lnTo>
                  <a:lnTo>
                    <a:pt x="18720" y="204500"/>
                  </a:lnTo>
                  <a:lnTo>
                    <a:pt x="29916" y="223860"/>
                  </a:lnTo>
                  <a:lnTo>
                    <a:pt x="39686" y="228788"/>
                  </a:lnTo>
                  <a:lnTo>
                    <a:pt x="66141" y="231145"/>
                  </a:lnTo>
                  <a:lnTo>
                    <a:pt x="108329" y="220306"/>
                  </a:lnTo>
                  <a:lnTo>
                    <a:pt x="130184" y="205538"/>
                  </a:lnTo>
                  <a:lnTo>
                    <a:pt x="163278" y="167462"/>
                  </a:lnTo>
                  <a:lnTo>
                    <a:pt x="179615" y="136576"/>
                  </a:lnTo>
                  <a:lnTo>
                    <a:pt x="187210" y="86293"/>
                  </a:lnTo>
                  <a:lnTo>
                    <a:pt x="185590" y="34420"/>
                  </a:lnTo>
                  <a:lnTo>
                    <a:pt x="178551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21305" y="442196"/>
              <a:ext cx="246297" cy="518951"/>
            </a:xfrm>
            <a:custGeom>
              <a:avLst/>
              <a:gdLst/>
              <a:ahLst/>
              <a:cxnLst/>
              <a:rect l="0" t="0" r="0" b="0"/>
              <a:pathLst>
                <a:path w="246297" h="518951">
                  <a:moveTo>
                    <a:pt x="0" y="0"/>
                  </a:moveTo>
                  <a:lnTo>
                    <a:pt x="8333" y="57264"/>
                  </a:lnTo>
                  <a:lnTo>
                    <a:pt x="9878" y="106655"/>
                  </a:lnTo>
                  <a:lnTo>
                    <a:pt x="10336" y="158334"/>
                  </a:lnTo>
                  <a:lnTo>
                    <a:pt x="10472" y="213810"/>
                  </a:lnTo>
                  <a:lnTo>
                    <a:pt x="13631" y="271582"/>
                  </a:lnTo>
                  <a:lnTo>
                    <a:pt x="15737" y="328864"/>
                  </a:lnTo>
                  <a:lnTo>
                    <a:pt x="12072" y="384050"/>
                  </a:lnTo>
                  <a:lnTo>
                    <a:pt x="10833" y="444620"/>
                  </a:lnTo>
                  <a:lnTo>
                    <a:pt x="10732" y="449661"/>
                  </a:lnTo>
                  <a:lnTo>
                    <a:pt x="13660" y="387321"/>
                  </a:lnTo>
                  <a:lnTo>
                    <a:pt x="25185" y="338551"/>
                  </a:lnTo>
                  <a:lnTo>
                    <a:pt x="40868" y="311402"/>
                  </a:lnTo>
                  <a:lnTo>
                    <a:pt x="60332" y="288539"/>
                  </a:lnTo>
                  <a:lnTo>
                    <a:pt x="86507" y="272537"/>
                  </a:lnTo>
                  <a:lnTo>
                    <a:pt x="122078" y="265975"/>
                  </a:lnTo>
                  <a:lnTo>
                    <a:pt x="145504" y="270680"/>
                  </a:lnTo>
                  <a:lnTo>
                    <a:pt x="189139" y="292764"/>
                  </a:lnTo>
                  <a:lnTo>
                    <a:pt x="215398" y="318372"/>
                  </a:lnTo>
                  <a:lnTo>
                    <a:pt x="232408" y="353776"/>
                  </a:lnTo>
                  <a:lnTo>
                    <a:pt x="246296" y="413726"/>
                  </a:lnTo>
                  <a:lnTo>
                    <a:pt x="240201" y="461790"/>
                  </a:lnTo>
                  <a:lnTo>
                    <a:pt x="237343" y="472806"/>
                  </a:lnTo>
                  <a:lnTo>
                    <a:pt x="224809" y="491286"/>
                  </a:lnTo>
                  <a:lnTo>
                    <a:pt x="206370" y="506129"/>
                  </a:lnTo>
                  <a:lnTo>
                    <a:pt x="182577" y="516625"/>
                  </a:lnTo>
                  <a:lnTo>
                    <a:pt x="156405" y="518950"/>
                  </a:lnTo>
                  <a:lnTo>
                    <a:pt x="107064" y="510911"/>
                  </a:lnTo>
                  <a:lnTo>
                    <a:pt x="55996" y="486312"/>
                  </a:lnTo>
                  <a:lnTo>
                    <a:pt x="31586" y="47378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00290" y="779108"/>
              <a:ext cx="162644" cy="347442"/>
            </a:xfrm>
            <a:custGeom>
              <a:avLst/>
              <a:gdLst/>
              <a:ahLst/>
              <a:cxnLst/>
              <a:rect l="0" t="0" r="0" b="0"/>
              <a:pathLst>
                <a:path w="162644" h="347442">
                  <a:moveTo>
                    <a:pt x="126342" y="0"/>
                  </a:moveTo>
                  <a:lnTo>
                    <a:pt x="129461" y="62478"/>
                  </a:lnTo>
                  <a:lnTo>
                    <a:pt x="140996" y="113597"/>
                  </a:lnTo>
                  <a:lnTo>
                    <a:pt x="154539" y="165895"/>
                  </a:lnTo>
                  <a:lnTo>
                    <a:pt x="162643" y="207342"/>
                  </a:lnTo>
                  <a:lnTo>
                    <a:pt x="157505" y="248088"/>
                  </a:lnTo>
                  <a:lnTo>
                    <a:pt x="147601" y="271699"/>
                  </a:lnTo>
                  <a:lnTo>
                    <a:pt x="132281" y="287651"/>
                  </a:lnTo>
                  <a:lnTo>
                    <a:pt x="93850" y="307425"/>
                  </a:lnTo>
                  <a:lnTo>
                    <a:pt x="33661" y="32931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05575" y="631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0860" y="658638"/>
              <a:ext cx="158656" cy="246813"/>
            </a:xfrm>
            <a:custGeom>
              <a:avLst/>
              <a:gdLst/>
              <a:ahLst/>
              <a:cxnLst/>
              <a:rect l="0" t="0" r="0" b="0"/>
              <a:pathLst>
                <a:path w="158656" h="246813">
                  <a:moveTo>
                    <a:pt x="0" y="109942"/>
                  </a:moveTo>
                  <a:lnTo>
                    <a:pt x="11178" y="98763"/>
                  </a:lnTo>
                  <a:lnTo>
                    <a:pt x="29144" y="93275"/>
                  </a:lnTo>
                  <a:lnTo>
                    <a:pt x="83906" y="81058"/>
                  </a:lnTo>
                  <a:lnTo>
                    <a:pt x="136828" y="64212"/>
                  </a:lnTo>
                  <a:lnTo>
                    <a:pt x="151669" y="51013"/>
                  </a:lnTo>
                  <a:lnTo>
                    <a:pt x="157265" y="42580"/>
                  </a:lnTo>
                  <a:lnTo>
                    <a:pt x="158655" y="33448"/>
                  </a:lnTo>
                  <a:lnTo>
                    <a:pt x="153961" y="13944"/>
                  </a:lnTo>
                  <a:lnTo>
                    <a:pt x="147094" y="7339"/>
                  </a:lnTo>
                  <a:lnTo>
                    <a:pt x="126986" y="0"/>
                  </a:lnTo>
                  <a:lnTo>
                    <a:pt x="102451" y="2977"/>
                  </a:lnTo>
                  <a:lnTo>
                    <a:pt x="48573" y="23952"/>
                  </a:lnTo>
                  <a:lnTo>
                    <a:pt x="30167" y="40139"/>
                  </a:lnTo>
                  <a:lnTo>
                    <a:pt x="8818" y="79126"/>
                  </a:lnTo>
                  <a:lnTo>
                    <a:pt x="8202" y="121348"/>
                  </a:lnTo>
                  <a:lnTo>
                    <a:pt x="19644" y="177272"/>
                  </a:lnTo>
                  <a:lnTo>
                    <a:pt x="43221" y="213276"/>
                  </a:lnTo>
                  <a:lnTo>
                    <a:pt x="49871" y="220945"/>
                  </a:lnTo>
                  <a:lnTo>
                    <a:pt x="69738" y="229467"/>
                  </a:lnTo>
                  <a:lnTo>
                    <a:pt x="126342" y="24681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36509" y="678763"/>
              <a:ext cx="174435" cy="198633"/>
            </a:xfrm>
            <a:custGeom>
              <a:avLst/>
              <a:gdLst/>
              <a:ahLst/>
              <a:cxnLst/>
              <a:rect l="0" t="0" r="0" b="0"/>
              <a:pathLst>
                <a:path w="174435" h="198633">
                  <a:moveTo>
                    <a:pt x="121791" y="5589"/>
                  </a:moveTo>
                  <a:lnTo>
                    <a:pt x="105024" y="0"/>
                  </a:lnTo>
                  <a:lnTo>
                    <a:pt x="66650" y="2113"/>
                  </a:lnTo>
                  <a:lnTo>
                    <a:pt x="44251" y="10283"/>
                  </a:lnTo>
                  <a:lnTo>
                    <a:pt x="35003" y="15737"/>
                  </a:lnTo>
                  <a:lnTo>
                    <a:pt x="10808" y="45771"/>
                  </a:lnTo>
                  <a:lnTo>
                    <a:pt x="0" y="84305"/>
                  </a:lnTo>
                  <a:lnTo>
                    <a:pt x="2387" y="119769"/>
                  </a:lnTo>
                  <a:lnTo>
                    <a:pt x="16092" y="158093"/>
                  </a:lnTo>
                  <a:lnTo>
                    <a:pt x="34650" y="175924"/>
                  </a:lnTo>
                  <a:lnTo>
                    <a:pt x="79101" y="196903"/>
                  </a:lnTo>
                  <a:lnTo>
                    <a:pt x="100478" y="198632"/>
                  </a:lnTo>
                  <a:lnTo>
                    <a:pt x="121677" y="194331"/>
                  </a:lnTo>
                  <a:lnTo>
                    <a:pt x="157644" y="175626"/>
                  </a:lnTo>
                  <a:lnTo>
                    <a:pt x="174434" y="16351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65780" y="431668"/>
              <a:ext cx="18863" cy="473783"/>
            </a:xfrm>
            <a:custGeom>
              <a:avLst/>
              <a:gdLst/>
              <a:ahLst/>
              <a:cxnLst/>
              <a:rect l="0" t="0" r="0" b="0"/>
              <a:pathLst>
                <a:path w="18863" h="473783">
                  <a:moveTo>
                    <a:pt x="8334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0"/>
                  </a:lnTo>
                  <a:lnTo>
                    <a:pt x="10860" y="212191"/>
                  </a:lnTo>
                  <a:lnTo>
                    <a:pt x="16491" y="259403"/>
                  </a:lnTo>
                  <a:lnTo>
                    <a:pt x="18159" y="317846"/>
                  </a:lnTo>
                  <a:lnTo>
                    <a:pt x="18654" y="373377"/>
                  </a:lnTo>
                  <a:lnTo>
                    <a:pt x="18821" y="434062"/>
                  </a:lnTo>
                  <a:lnTo>
                    <a:pt x="18862" y="47378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05658" y="589595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82767" y="8334"/>
                  </a:lnTo>
                  <a:lnTo>
                    <a:pt x="222231" y="15684"/>
                  </a:lnTo>
                  <a:lnTo>
                    <a:pt x="171261" y="25055"/>
                  </a:lnTo>
                  <a:lnTo>
                    <a:pt x="119114" y="29651"/>
                  </a:lnTo>
                  <a:lnTo>
                    <a:pt x="66618" y="36602"/>
                  </a:lnTo>
                  <a:lnTo>
                    <a:pt x="37797" y="3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07488" y="392270"/>
              <a:ext cx="272036" cy="513181"/>
            </a:xfrm>
            <a:custGeom>
              <a:avLst/>
              <a:gdLst/>
              <a:ahLst/>
              <a:cxnLst/>
              <a:rect l="0" t="0" r="0" b="0"/>
              <a:pathLst>
                <a:path w="272036" h="513181">
                  <a:moveTo>
                    <a:pt x="272035" y="60455"/>
                  </a:moveTo>
                  <a:lnTo>
                    <a:pt x="262460" y="36408"/>
                  </a:lnTo>
                  <a:lnTo>
                    <a:pt x="251792" y="22081"/>
                  </a:lnTo>
                  <a:lnTo>
                    <a:pt x="227042" y="6451"/>
                  </a:lnTo>
                  <a:lnTo>
                    <a:pt x="191893" y="0"/>
                  </a:lnTo>
                  <a:lnTo>
                    <a:pt x="157432" y="3678"/>
                  </a:lnTo>
                  <a:lnTo>
                    <a:pt x="103738" y="30174"/>
                  </a:lnTo>
                  <a:lnTo>
                    <a:pt x="83763" y="45827"/>
                  </a:lnTo>
                  <a:lnTo>
                    <a:pt x="44543" y="107387"/>
                  </a:lnTo>
                  <a:lnTo>
                    <a:pt x="17135" y="169725"/>
                  </a:lnTo>
                  <a:lnTo>
                    <a:pt x="4396" y="216313"/>
                  </a:lnTo>
                  <a:lnTo>
                    <a:pt x="102" y="272362"/>
                  </a:lnTo>
                  <a:lnTo>
                    <a:pt x="0" y="325363"/>
                  </a:lnTo>
                  <a:lnTo>
                    <a:pt x="9853" y="385787"/>
                  </a:lnTo>
                  <a:lnTo>
                    <a:pt x="22776" y="425521"/>
                  </a:lnTo>
                  <a:lnTo>
                    <a:pt x="61766" y="488702"/>
                  </a:lnTo>
                  <a:lnTo>
                    <a:pt x="68684" y="496862"/>
                  </a:lnTo>
                  <a:lnTo>
                    <a:pt x="88850" y="505928"/>
                  </a:lnTo>
                  <a:lnTo>
                    <a:pt x="145513" y="511748"/>
                  </a:lnTo>
                  <a:lnTo>
                    <a:pt x="208864" y="51318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82137" y="713164"/>
              <a:ext cx="167570" cy="230023"/>
            </a:xfrm>
            <a:custGeom>
              <a:avLst/>
              <a:gdLst/>
              <a:ahLst/>
              <a:cxnLst/>
              <a:rect l="0" t="0" r="0" b="0"/>
              <a:pathLst>
                <a:path w="167570" h="230023">
                  <a:moveTo>
                    <a:pt x="123728" y="13302"/>
                  </a:moveTo>
                  <a:lnTo>
                    <a:pt x="112550" y="2123"/>
                  </a:lnTo>
                  <a:lnTo>
                    <a:pt x="105747" y="0"/>
                  </a:lnTo>
                  <a:lnTo>
                    <a:pt x="79406" y="2602"/>
                  </a:lnTo>
                  <a:lnTo>
                    <a:pt x="59576" y="7766"/>
                  </a:lnTo>
                  <a:lnTo>
                    <a:pt x="51714" y="13121"/>
                  </a:lnTo>
                  <a:lnTo>
                    <a:pt x="21019" y="56778"/>
                  </a:lnTo>
                  <a:lnTo>
                    <a:pt x="6208" y="87405"/>
                  </a:lnTo>
                  <a:lnTo>
                    <a:pt x="0" y="124296"/>
                  </a:lnTo>
                  <a:lnTo>
                    <a:pt x="6308" y="170277"/>
                  </a:lnTo>
                  <a:lnTo>
                    <a:pt x="12270" y="191863"/>
                  </a:lnTo>
                  <a:lnTo>
                    <a:pt x="25058" y="210036"/>
                  </a:lnTo>
                  <a:lnTo>
                    <a:pt x="33382" y="218157"/>
                  </a:lnTo>
                  <a:lnTo>
                    <a:pt x="55108" y="227181"/>
                  </a:lnTo>
                  <a:lnTo>
                    <a:pt x="79192" y="230022"/>
                  </a:lnTo>
                  <a:lnTo>
                    <a:pt x="101595" y="227385"/>
                  </a:lnTo>
                  <a:lnTo>
                    <a:pt x="120130" y="216075"/>
                  </a:lnTo>
                  <a:lnTo>
                    <a:pt x="134997" y="199349"/>
                  </a:lnTo>
                  <a:lnTo>
                    <a:pt x="163586" y="149716"/>
                  </a:lnTo>
                  <a:lnTo>
                    <a:pt x="167569" y="125793"/>
                  </a:lnTo>
                  <a:lnTo>
                    <a:pt x="160594" y="77896"/>
                  </a:lnTo>
                  <a:lnTo>
                    <a:pt x="145700" y="50898"/>
                  </a:lnTo>
                  <a:lnTo>
                    <a:pt x="123728" y="2383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90093" y="778639"/>
              <a:ext cx="294799" cy="179455"/>
            </a:xfrm>
            <a:custGeom>
              <a:avLst/>
              <a:gdLst/>
              <a:ahLst/>
              <a:cxnLst/>
              <a:rect l="0" t="0" r="0" b="0"/>
              <a:pathLst>
                <a:path w="294799" h="179455">
                  <a:moveTo>
                    <a:pt x="0" y="10998"/>
                  </a:moveTo>
                  <a:lnTo>
                    <a:pt x="15641" y="37384"/>
                  </a:lnTo>
                  <a:lnTo>
                    <a:pt x="34844" y="99899"/>
                  </a:lnTo>
                  <a:lnTo>
                    <a:pt x="52609" y="157626"/>
                  </a:lnTo>
                  <a:lnTo>
                    <a:pt x="56130" y="168411"/>
                  </a:lnTo>
                  <a:lnTo>
                    <a:pt x="56137" y="172092"/>
                  </a:lnTo>
                  <a:lnTo>
                    <a:pt x="53802" y="171036"/>
                  </a:lnTo>
                  <a:lnTo>
                    <a:pt x="49906" y="166823"/>
                  </a:lnTo>
                  <a:lnTo>
                    <a:pt x="38833" y="132948"/>
                  </a:lnTo>
                  <a:lnTo>
                    <a:pt x="33017" y="77504"/>
                  </a:lnTo>
                  <a:lnTo>
                    <a:pt x="34349" y="36682"/>
                  </a:lnTo>
                  <a:lnTo>
                    <a:pt x="42952" y="13055"/>
                  </a:lnTo>
                  <a:lnTo>
                    <a:pt x="50862" y="6520"/>
                  </a:lnTo>
                  <a:lnTo>
                    <a:pt x="60814" y="3333"/>
                  </a:lnTo>
                  <a:lnTo>
                    <a:pt x="72128" y="2379"/>
                  </a:lnTo>
                  <a:lnTo>
                    <a:pt x="90938" y="7557"/>
                  </a:lnTo>
                  <a:lnTo>
                    <a:pt x="122078" y="29945"/>
                  </a:lnTo>
                  <a:lnTo>
                    <a:pt x="138077" y="55606"/>
                  </a:lnTo>
                  <a:lnTo>
                    <a:pt x="142354" y="58284"/>
                  </a:lnTo>
                  <a:lnTo>
                    <a:pt x="146375" y="56560"/>
                  </a:lnTo>
                  <a:lnTo>
                    <a:pt x="153963" y="45286"/>
                  </a:lnTo>
                  <a:lnTo>
                    <a:pt x="171485" y="12572"/>
                  </a:lnTo>
                  <a:lnTo>
                    <a:pt x="177495" y="5028"/>
                  </a:lnTo>
                  <a:lnTo>
                    <a:pt x="187350" y="1169"/>
                  </a:lnTo>
                  <a:lnTo>
                    <a:pt x="213898" y="0"/>
                  </a:lnTo>
                  <a:lnTo>
                    <a:pt x="235836" y="6500"/>
                  </a:lnTo>
                  <a:lnTo>
                    <a:pt x="244961" y="11509"/>
                  </a:lnTo>
                  <a:lnTo>
                    <a:pt x="268983" y="40915"/>
                  </a:lnTo>
                  <a:lnTo>
                    <a:pt x="285329" y="73675"/>
                  </a:lnTo>
                  <a:lnTo>
                    <a:pt x="292927" y="130657"/>
                  </a:lnTo>
                  <a:lnTo>
                    <a:pt x="294798" y="17945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69119" y="755763"/>
              <a:ext cx="164459" cy="464853"/>
            </a:xfrm>
            <a:custGeom>
              <a:avLst/>
              <a:gdLst/>
              <a:ahLst/>
              <a:cxnLst/>
              <a:rect l="0" t="0" r="0" b="0"/>
              <a:pathLst>
                <a:path w="164459" h="464853">
                  <a:moveTo>
                    <a:pt x="0" y="128630"/>
                  </a:moveTo>
                  <a:lnTo>
                    <a:pt x="11453" y="177561"/>
                  </a:lnTo>
                  <a:lnTo>
                    <a:pt x="21331" y="225407"/>
                  </a:lnTo>
                  <a:lnTo>
                    <a:pt x="35149" y="282797"/>
                  </a:lnTo>
                  <a:lnTo>
                    <a:pt x="40050" y="333797"/>
                  </a:lnTo>
                  <a:lnTo>
                    <a:pt x="48942" y="389866"/>
                  </a:lnTo>
                  <a:lnTo>
                    <a:pt x="51911" y="444788"/>
                  </a:lnTo>
                  <a:lnTo>
                    <a:pt x="51148" y="464507"/>
                  </a:lnTo>
                  <a:lnTo>
                    <a:pt x="49306" y="464852"/>
                  </a:lnTo>
                  <a:lnTo>
                    <a:pt x="46909" y="461573"/>
                  </a:lnTo>
                  <a:lnTo>
                    <a:pt x="41891" y="413112"/>
                  </a:lnTo>
                  <a:lnTo>
                    <a:pt x="35159" y="359540"/>
                  </a:lnTo>
                  <a:lnTo>
                    <a:pt x="29172" y="301451"/>
                  </a:lnTo>
                  <a:lnTo>
                    <a:pt x="22660" y="239067"/>
                  </a:lnTo>
                  <a:lnTo>
                    <a:pt x="14138" y="182030"/>
                  </a:lnTo>
                  <a:lnTo>
                    <a:pt x="11598" y="133794"/>
                  </a:lnTo>
                  <a:lnTo>
                    <a:pt x="13859" y="71332"/>
                  </a:lnTo>
                  <a:lnTo>
                    <a:pt x="25224" y="24505"/>
                  </a:lnTo>
                  <a:lnTo>
                    <a:pt x="30854" y="15930"/>
                  </a:lnTo>
                  <a:lnTo>
                    <a:pt x="46468" y="3282"/>
                  </a:lnTo>
                  <a:lnTo>
                    <a:pt x="68226" y="0"/>
                  </a:lnTo>
                  <a:lnTo>
                    <a:pt x="80578" y="763"/>
                  </a:lnTo>
                  <a:lnTo>
                    <a:pt x="100543" y="10969"/>
                  </a:lnTo>
                  <a:lnTo>
                    <a:pt x="139755" y="50008"/>
                  </a:lnTo>
                  <a:lnTo>
                    <a:pt x="158912" y="85708"/>
                  </a:lnTo>
                  <a:lnTo>
                    <a:pt x="164458" y="124751"/>
                  </a:lnTo>
                  <a:lnTo>
                    <a:pt x="161610" y="147963"/>
                  </a:lnTo>
                  <a:lnTo>
                    <a:pt x="153325" y="166858"/>
                  </a:lnTo>
                  <a:lnTo>
                    <a:pt x="147840" y="175173"/>
                  </a:lnTo>
                  <a:lnTo>
                    <a:pt x="132387" y="187530"/>
                  </a:lnTo>
                  <a:lnTo>
                    <a:pt x="112651" y="195752"/>
                  </a:lnTo>
                  <a:lnTo>
                    <a:pt x="64972" y="201031"/>
                  </a:lnTo>
                  <a:lnTo>
                    <a:pt x="31585" y="20233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79689" y="431668"/>
              <a:ext cx="213485" cy="550494"/>
            </a:xfrm>
            <a:custGeom>
              <a:avLst/>
              <a:gdLst/>
              <a:ahLst/>
              <a:cxnLst/>
              <a:rect l="0" t="0" r="0" b="0"/>
              <a:pathLst>
                <a:path w="213485" h="550494">
                  <a:moveTo>
                    <a:pt x="0" y="0"/>
                  </a:moveTo>
                  <a:lnTo>
                    <a:pt x="3119" y="59358"/>
                  </a:lnTo>
                  <a:lnTo>
                    <a:pt x="8333" y="106105"/>
                  </a:lnTo>
                  <a:lnTo>
                    <a:pt x="12997" y="162460"/>
                  </a:lnTo>
                  <a:lnTo>
                    <a:pt x="19465" y="223423"/>
                  </a:lnTo>
                  <a:lnTo>
                    <a:pt x="26174" y="271960"/>
                  </a:lnTo>
                  <a:lnTo>
                    <a:pt x="37752" y="332357"/>
                  </a:lnTo>
                  <a:lnTo>
                    <a:pt x="44372" y="386228"/>
                  </a:lnTo>
                  <a:lnTo>
                    <a:pt x="51008" y="447779"/>
                  </a:lnTo>
                  <a:lnTo>
                    <a:pt x="53489" y="502528"/>
                  </a:lnTo>
                  <a:lnTo>
                    <a:pt x="55547" y="503474"/>
                  </a:lnTo>
                  <a:lnTo>
                    <a:pt x="58088" y="500596"/>
                  </a:lnTo>
                  <a:lnTo>
                    <a:pt x="72912" y="464694"/>
                  </a:lnTo>
                  <a:lnTo>
                    <a:pt x="111507" y="425301"/>
                  </a:lnTo>
                  <a:lnTo>
                    <a:pt x="169002" y="391658"/>
                  </a:lnTo>
                  <a:lnTo>
                    <a:pt x="194614" y="371590"/>
                  </a:lnTo>
                  <a:lnTo>
                    <a:pt x="206598" y="351544"/>
                  </a:lnTo>
                  <a:lnTo>
                    <a:pt x="213484" y="328207"/>
                  </a:lnTo>
                  <a:lnTo>
                    <a:pt x="212645" y="306137"/>
                  </a:lnTo>
                  <a:lnTo>
                    <a:pt x="202134" y="287749"/>
                  </a:lnTo>
                  <a:lnTo>
                    <a:pt x="194417" y="279570"/>
                  </a:lnTo>
                  <a:lnTo>
                    <a:pt x="185763" y="275287"/>
                  </a:lnTo>
                  <a:lnTo>
                    <a:pt x="166789" y="273648"/>
                  </a:lnTo>
                  <a:lnTo>
                    <a:pt x="149777" y="279939"/>
                  </a:lnTo>
                  <a:lnTo>
                    <a:pt x="134418" y="291703"/>
                  </a:lnTo>
                  <a:lnTo>
                    <a:pt x="119793" y="308630"/>
                  </a:lnTo>
                  <a:lnTo>
                    <a:pt x="99745" y="356498"/>
                  </a:lnTo>
                  <a:lnTo>
                    <a:pt x="90515" y="397178"/>
                  </a:lnTo>
                  <a:lnTo>
                    <a:pt x="93572" y="452845"/>
                  </a:lnTo>
                  <a:lnTo>
                    <a:pt x="96569" y="479684"/>
                  </a:lnTo>
                  <a:lnTo>
                    <a:pt x="111411" y="513356"/>
                  </a:lnTo>
                  <a:lnTo>
                    <a:pt x="123995" y="530755"/>
                  </a:lnTo>
                  <a:lnTo>
                    <a:pt x="140507" y="543167"/>
                  </a:lnTo>
                  <a:lnTo>
                    <a:pt x="149823" y="548115"/>
                  </a:lnTo>
                  <a:lnTo>
                    <a:pt x="169533" y="550493"/>
                  </a:lnTo>
                  <a:lnTo>
                    <a:pt x="200041" y="54748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53430" y="714059"/>
              <a:ext cx="431669" cy="264266"/>
            </a:xfrm>
            <a:custGeom>
              <a:avLst/>
              <a:gdLst/>
              <a:ahLst/>
              <a:cxnLst/>
              <a:rect l="0" t="0" r="0" b="0"/>
              <a:pathLst>
                <a:path w="431669" h="264266">
                  <a:moveTo>
                    <a:pt x="0" y="117692"/>
                  </a:moveTo>
                  <a:lnTo>
                    <a:pt x="0" y="166623"/>
                  </a:lnTo>
                  <a:lnTo>
                    <a:pt x="5589" y="220164"/>
                  </a:lnTo>
                  <a:lnTo>
                    <a:pt x="7235" y="223441"/>
                  </a:lnTo>
                  <a:lnTo>
                    <a:pt x="8333" y="220947"/>
                  </a:lnTo>
                  <a:lnTo>
                    <a:pt x="8383" y="204527"/>
                  </a:lnTo>
                  <a:lnTo>
                    <a:pt x="2002" y="149446"/>
                  </a:lnTo>
                  <a:lnTo>
                    <a:pt x="395" y="93159"/>
                  </a:lnTo>
                  <a:lnTo>
                    <a:pt x="5706" y="51021"/>
                  </a:lnTo>
                  <a:lnTo>
                    <a:pt x="10823" y="40489"/>
                  </a:lnTo>
                  <a:lnTo>
                    <a:pt x="25867" y="25668"/>
                  </a:lnTo>
                  <a:lnTo>
                    <a:pt x="33622" y="24757"/>
                  </a:lnTo>
                  <a:lnTo>
                    <a:pt x="41132" y="27659"/>
                  </a:lnTo>
                  <a:lnTo>
                    <a:pt x="55715" y="41413"/>
                  </a:lnTo>
                  <a:lnTo>
                    <a:pt x="75910" y="75463"/>
                  </a:lnTo>
                  <a:lnTo>
                    <a:pt x="97633" y="137116"/>
                  </a:lnTo>
                  <a:lnTo>
                    <a:pt x="108607" y="169851"/>
                  </a:lnTo>
                  <a:lnTo>
                    <a:pt x="111009" y="172352"/>
                  </a:lnTo>
                  <a:lnTo>
                    <a:pt x="112610" y="169339"/>
                  </a:lnTo>
                  <a:lnTo>
                    <a:pt x="115391" y="111062"/>
                  </a:lnTo>
                  <a:lnTo>
                    <a:pt x="118028" y="69844"/>
                  </a:lnTo>
                  <a:lnTo>
                    <a:pt x="126936" y="46123"/>
                  </a:lnTo>
                  <a:lnTo>
                    <a:pt x="141814" y="30122"/>
                  </a:lnTo>
                  <a:lnTo>
                    <a:pt x="150694" y="24217"/>
                  </a:lnTo>
                  <a:lnTo>
                    <a:pt x="158954" y="22620"/>
                  </a:lnTo>
                  <a:lnTo>
                    <a:pt x="166801" y="23895"/>
                  </a:lnTo>
                  <a:lnTo>
                    <a:pt x="174372" y="27084"/>
                  </a:lnTo>
                  <a:lnTo>
                    <a:pt x="196205" y="48341"/>
                  </a:lnTo>
                  <a:lnTo>
                    <a:pt x="223251" y="111780"/>
                  </a:lnTo>
                  <a:lnTo>
                    <a:pt x="244010" y="172676"/>
                  </a:lnTo>
                  <a:lnTo>
                    <a:pt x="250971" y="229765"/>
                  </a:lnTo>
                  <a:lnTo>
                    <a:pt x="251922" y="257969"/>
                  </a:lnTo>
                  <a:lnTo>
                    <a:pt x="249836" y="263853"/>
                  </a:lnTo>
                  <a:lnTo>
                    <a:pt x="246106" y="264265"/>
                  </a:lnTo>
                  <a:lnTo>
                    <a:pt x="241280" y="261031"/>
                  </a:lnTo>
                  <a:lnTo>
                    <a:pt x="235917" y="244959"/>
                  </a:lnTo>
                  <a:lnTo>
                    <a:pt x="234703" y="223388"/>
                  </a:lnTo>
                  <a:lnTo>
                    <a:pt x="241767" y="191513"/>
                  </a:lnTo>
                  <a:lnTo>
                    <a:pt x="252121" y="170388"/>
                  </a:lnTo>
                  <a:lnTo>
                    <a:pt x="267641" y="155541"/>
                  </a:lnTo>
                  <a:lnTo>
                    <a:pt x="299230" y="140605"/>
                  </a:lnTo>
                  <a:lnTo>
                    <a:pt x="357166" y="120276"/>
                  </a:lnTo>
                  <a:lnTo>
                    <a:pt x="404916" y="89032"/>
                  </a:lnTo>
                  <a:lnTo>
                    <a:pt x="421922" y="62797"/>
                  </a:lnTo>
                  <a:lnTo>
                    <a:pt x="422831" y="51849"/>
                  </a:lnTo>
                  <a:lnTo>
                    <a:pt x="417602" y="27207"/>
                  </a:lnTo>
                  <a:lnTo>
                    <a:pt x="410592" y="17594"/>
                  </a:lnTo>
                  <a:lnTo>
                    <a:pt x="390326" y="3794"/>
                  </a:lnTo>
                  <a:lnTo>
                    <a:pt x="368840" y="0"/>
                  </a:lnTo>
                  <a:lnTo>
                    <a:pt x="347593" y="3383"/>
                  </a:lnTo>
                  <a:lnTo>
                    <a:pt x="326451" y="12686"/>
                  </a:lnTo>
                  <a:lnTo>
                    <a:pt x="311596" y="27739"/>
                  </a:lnTo>
                  <a:lnTo>
                    <a:pt x="292527" y="65998"/>
                  </a:lnTo>
                  <a:lnTo>
                    <a:pt x="277023" y="129270"/>
                  </a:lnTo>
                  <a:lnTo>
                    <a:pt x="277539" y="155593"/>
                  </a:lnTo>
                  <a:lnTo>
                    <a:pt x="297652" y="211893"/>
                  </a:lnTo>
                  <a:lnTo>
                    <a:pt x="311274" y="230139"/>
                  </a:lnTo>
                  <a:lnTo>
                    <a:pt x="329027" y="244877"/>
                  </a:lnTo>
                  <a:lnTo>
                    <a:pt x="348615" y="255327"/>
                  </a:lnTo>
                  <a:lnTo>
                    <a:pt x="384963" y="262198"/>
                  </a:lnTo>
                  <a:lnTo>
                    <a:pt x="405451" y="257566"/>
                  </a:lnTo>
                  <a:lnTo>
                    <a:pt x="431668" y="24403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18205" y="800170"/>
              <a:ext cx="158221" cy="200038"/>
            </a:xfrm>
            <a:custGeom>
              <a:avLst/>
              <a:gdLst/>
              <a:ahLst/>
              <a:cxnLst/>
              <a:rect l="0" t="0" r="0" b="0"/>
              <a:pathLst>
                <a:path w="158221" h="200038">
                  <a:moveTo>
                    <a:pt x="9007" y="73695"/>
                  </a:moveTo>
                  <a:lnTo>
                    <a:pt x="23661" y="135787"/>
                  </a:lnTo>
                  <a:lnTo>
                    <a:pt x="28167" y="173721"/>
                  </a:lnTo>
                  <a:lnTo>
                    <a:pt x="26460" y="178983"/>
                  </a:lnTo>
                  <a:lnTo>
                    <a:pt x="22982" y="178982"/>
                  </a:lnTo>
                  <a:lnTo>
                    <a:pt x="18324" y="175472"/>
                  </a:lnTo>
                  <a:lnTo>
                    <a:pt x="6178" y="148175"/>
                  </a:lnTo>
                  <a:lnTo>
                    <a:pt x="0" y="97029"/>
                  </a:lnTo>
                  <a:lnTo>
                    <a:pt x="1899" y="44985"/>
                  </a:lnTo>
                  <a:lnTo>
                    <a:pt x="4268" y="33498"/>
                  </a:lnTo>
                  <a:lnTo>
                    <a:pt x="16260" y="14496"/>
                  </a:lnTo>
                  <a:lnTo>
                    <a:pt x="24371" y="6153"/>
                  </a:lnTo>
                  <a:lnTo>
                    <a:pt x="33287" y="1761"/>
                  </a:lnTo>
                  <a:lnTo>
                    <a:pt x="52554" y="0"/>
                  </a:lnTo>
                  <a:lnTo>
                    <a:pt x="69695" y="6237"/>
                  </a:lnTo>
                  <a:lnTo>
                    <a:pt x="99764" y="29304"/>
                  </a:lnTo>
                  <a:lnTo>
                    <a:pt x="121166" y="60672"/>
                  </a:lnTo>
                  <a:lnTo>
                    <a:pt x="148054" y="123814"/>
                  </a:lnTo>
                  <a:lnTo>
                    <a:pt x="154347" y="135183"/>
                  </a:lnTo>
                  <a:lnTo>
                    <a:pt x="158220" y="157175"/>
                  </a:lnTo>
                  <a:lnTo>
                    <a:pt x="156406" y="20003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95668" y="484310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5589" y="62093"/>
                  </a:lnTo>
                  <a:lnTo>
                    <a:pt x="9065" y="111205"/>
                  </a:lnTo>
                  <a:lnTo>
                    <a:pt x="10239" y="173872"/>
                  </a:lnTo>
                  <a:lnTo>
                    <a:pt x="13591" y="228191"/>
                  </a:lnTo>
                  <a:lnTo>
                    <a:pt x="19582" y="278652"/>
                  </a:lnTo>
                  <a:lnTo>
                    <a:pt x="26209" y="330958"/>
                  </a:lnTo>
                  <a:lnTo>
                    <a:pt x="29992" y="385321"/>
                  </a:lnTo>
                  <a:lnTo>
                    <a:pt x="31271" y="445347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11440" y="631709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176582" y="26364"/>
                  </a:lnTo>
                  <a:lnTo>
                    <a:pt x="125174" y="49878"/>
                  </a:lnTo>
                  <a:lnTo>
                    <a:pt x="69959" y="66135"/>
                  </a:lnTo>
                  <a:lnTo>
                    <a:pt x="17662" y="8103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31831" y="691862"/>
              <a:ext cx="211862" cy="350460"/>
            </a:xfrm>
            <a:custGeom>
              <a:avLst/>
              <a:gdLst/>
              <a:ahLst/>
              <a:cxnLst/>
              <a:rect l="0" t="0" r="0" b="0"/>
              <a:pathLst>
                <a:path w="211862" h="350460">
                  <a:moveTo>
                    <a:pt x="169163" y="13547"/>
                  </a:moveTo>
                  <a:lnTo>
                    <a:pt x="152396" y="2368"/>
                  </a:lnTo>
                  <a:lnTo>
                    <a:pt x="128566" y="0"/>
                  </a:lnTo>
                  <a:lnTo>
                    <a:pt x="76786" y="8011"/>
                  </a:lnTo>
                  <a:lnTo>
                    <a:pt x="49116" y="23085"/>
                  </a:lnTo>
                  <a:lnTo>
                    <a:pt x="4461" y="62901"/>
                  </a:lnTo>
                  <a:lnTo>
                    <a:pt x="870" y="71016"/>
                  </a:lnTo>
                  <a:lnTo>
                    <a:pt x="0" y="89392"/>
                  </a:lnTo>
                  <a:lnTo>
                    <a:pt x="3745" y="96865"/>
                  </a:lnTo>
                  <a:lnTo>
                    <a:pt x="17266" y="108289"/>
                  </a:lnTo>
                  <a:lnTo>
                    <a:pt x="50197" y="115708"/>
                  </a:lnTo>
                  <a:lnTo>
                    <a:pt x="102077" y="121724"/>
                  </a:lnTo>
                  <a:lnTo>
                    <a:pt x="158120" y="157124"/>
                  </a:lnTo>
                  <a:lnTo>
                    <a:pt x="192241" y="186621"/>
                  </a:lnTo>
                  <a:lnTo>
                    <a:pt x="207106" y="205112"/>
                  </a:lnTo>
                  <a:lnTo>
                    <a:pt x="210836" y="214957"/>
                  </a:lnTo>
                  <a:lnTo>
                    <a:pt x="211861" y="235253"/>
                  </a:lnTo>
                  <a:lnTo>
                    <a:pt x="205861" y="266411"/>
                  </a:lnTo>
                  <a:lnTo>
                    <a:pt x="191085" y="292281"/>
                  </a:lnTo>
                  <a:lnTo>
                    <a:pt x="171889" y="314763"/>
                  </a:lnTo>
                  <a:lnTo>
                    <a:pt x="152048" y="322896"/>
                  </a:lnTo>
                  <a:lnTo>
                    <a:pt x="94813" y="336951"/>
                  </a:lnTo>
                  <a:lnTo>
                    <a:pt x="42822" y="35045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4310" y="1010735"/>
              <a:ext cx="4264043" cy="155851"/>
            </a:xfrm>
            <a:custGeom>
              <a:avLst/>
              <a:gdLst/>
              <a:ahLst/>
              <a:cxnLst/>
              <a:rect l="0" t="0" r="0" b="0"/>
              <a:pathLst>
                <a:path w="4264043" h="155851">
                  <a:moveTo>
                    <a:pt x="4264042" y="0"/>
                  </a:moveTo>
                  <a:lnTo>
                    <a:pt x="4221380" y="60873"/>
                  </a:lnTo>
                  <a:lnTo>
                    <a:pt x="4193744" y="90793"/>
                  </a:lnTo>
                  <a:lnTo>
                    <a:pt x="4161585" y="106581"/>
                  </a:lnTo>
                  <a:lnTo>
                    <a:pt x="4108796" y="121226"/>
                  </a:lnTo>
                  <a:lnTo>
                    <a:pt x="4081180" y="124068"/>
                  </a:lnTo>
                  <a:lnTo>
                    <a:pt x="4056428" y="119092"/>
                  </a:lnTo>
                  <a:lnTo>
                    <a:pt x="3993983" y="91462"/>
                  </a:lnTo>
                  <a:lnTo>
                    <a:pt x="3952034" y="71316"/>
                  </a:lnTo>
                  <a:lnTo>
                    <a:pt x="3933519" y="59772"/>
                  </a:lnTo>
                  <a:lnTo>
                    <a:pt x="3883505" y="42829"/>
                  </a:lnTo>
                  <a:lnTo>
                    <a:pt x="3828566" y="28217"/>
                  </a:lnTo>
                  <a:lnTo>
                    <a:pt x="3792251" y="28768"/>
                  </a:lnTo>
                  <a:lnTo>
                    <a:pt x="3729546" y="42668"/>
                  </a:lnTo>
                  <a:lnTo>
                    <a:pt x="3685460" y="61851"/>
                  </a:lnTo>
                  <a:lnTo>
                    <a:pt x="3632396" y="91925"/>
                  </a:lnTo>
                  <a:lnTo>
                    <a:pt x="3610134" y="99348"/>
                  </a:lnTo>
                  <a:lnTo>
                    <a:pt x="3554595" y="104112"/>
                  </a:lnTo>
                  <a:lnTo>
                    <a:pt x="3493234" y="99464"/>
                  </a:lnTo>
                  <a:lnTo>
                    <a:pt x="3436053" y="78876"/>
                  </a:lnTo>
                  <a:lnTo>
                    <a:pt x="3379698" y="55398"/>
                  </a:lnTo>
                  <a:lnTo>
                    <a:pt x="3323506" y="39149"/>
                  </a:lnTo>
                  <a:lnTo>
                    <a:pt x="3281385" y="39416"/>
                  </a:lnTo>
                  <a:lnTo>
                    <a:pt x="3226401" y="51157"/>
                  </a:lnTo>
                  <a:lnTo>
                    <a:pt x="3164105" y="81447"/>
                  </a:lnTo>
                  <a:lnTo>
                    <a:pt x="3103519" y="115910"/>
                  </a:lnTo>
                  <a:lnTo>
                    <a:pt x="3049284" y="138320"/>
                  </a:lnTo>
                  <a:lnTo>
                    <a:pt x="2993510" y="152841"/>
                  </a:lnTo>
                  <a:lnTo>
                    <a:pt x="2934313" y="153803"/>
                  </a:lnTo>
                  <a:lnTo>
                    <a:pt x="2883879" y="143058"/>
                  </a:lnTo>
                  <a:lnTo>
                    <a:pt x="2835010" y="128175"/>
                  </a:lnTo>
                  <a:lnTo>
                    <a:pt x="2787775" y="113237"/>
                  </a:lnTo>
                  <a:lnTo>
                    <a:pt x="2739855" y="100233"/>
                  </a:lnTo>
                  <a:lnTo>
                    <a:pt x="2696020" y="99499"/>
                  </a:lnTo>
                  <a:lnTo>
                    <a:pt x="2639287" y="109731"/>
                  </a:lnTo>
                  <a:lnTo>
                    <a:pt x="2591483" y="119601"/>
                  </a:lnTo>
                  <a:lnTo>
                    <a:pt x="2531334" y="133416"/>
                  </a:lnTo>
                  <a:lnTo>
                    <a:pt x="2474392" y="147410"/>
                  </a:lnTo>
                  <a:lnTo>
                    <a:pt x="2418084" y="155850"/>
                  </a:lnTo>
                  <a:lnTo>
                    <a:pt x="2367967" y="150282"/>
                  </a:lnTo>
                  <a:lnTo>
                    <a:pt x="2307288" y="141730"/>
                  </a:lnTo>
                  <a:lnTo>
                    <a:pt x="2249895" y="123793"/>
                  </a:lnTo>
                  <a:lnTo>
                    <a:pt x="2201977" y="106999"/>
                  </a:lnTo>
                  <a:lnTo>
                    <a:pt x="2145145" y="92795"/>
                  </a:lnTo>
                  <a:lnTo>
                    <a:pt x="2089441" y="86767"/>
                  </a:lnTo>
                  <a:lnTo>
                    <a:pt x="2030303" y="84980"/>
                  </a:lnTo>
                  <a:lnTo>
                    <a:pt x="1973916" y="90040"/>
                  </a:lnTo>
                  <a:lnTo>
                    <a:pt x="1920164" y="98949"/>
                  </a:lnTo>
                  <a:lnTo>
                    <a:pt x="1867192" y="114586"/>
                  </a:lnTo>
                  <a:lnTo>
                    <a:pt x="1814452" y="128448"/>
                  </a:lnTo>
                  <a:lnTo>
                    <a:pt x="1761781" y="134375"/>
                  </a:lnTo>
                  <a:lnTo>
                    <a:pt x="1709130" y="136131"/>
                  </a:lnTo>
                  <a:lnTo>
                    <a:pt x="1656485" y="131062"/>
                  </a:lnTo>
                  <a:lnTo>
                    <a:pt x="1598253" y="122152"/>
                  </a:lnTo>
                  <a:lnTo>
                    <a:pt x="1540910" y="108660"/>
                  </a:lnTo>
                  <a:lnTo>
                    <a:pt x="1479423" y="91230"/>
                  </a:lnTo>
                  <a:lnTo>
                    <a:pt x="1422063" y="73697"/>
                  </a:lnTo>
                  <a:lnTo>
                    <a:pt x="1386855" y="66290"/>
                  </a:lnTo>
                  <a:lnTo>
                    <a:pt x="1325255" y="56346"/>
                  </a:lnTo>
                  <a:lnTo>
                    <a:pt x="1277322" y="54910"/>
                  </a:lnTo>
                  <a:lnTo>
                    <a:pt x="1222696" y="61373"/>
                  </a:lnTo>
                  <a:lnTo>
                    <a:pt x="1164779" y="74038"/>
                  </a:lnTo>
                  <a:lnTo>
                    <a:pt x="1114870" y="87448"/>
                  </a:lnTo>
                  <a:lnTo>
                    <a:pt x="1063038" y="103120"/>
                  </a:lnTo>
                  <a:lnTo>
                    <a:pt x="1010635" y="112053"/>
                  </a:lnTo>
                  <a:lnTo>
                    <a:pt x="958064" y="114699"/>
                  </a:lnTo>
                  <a:lnTo>
                    <a:pt x="905442" y="112364"/>
                  </a:lnTo>
                  <a:lnTo>
                    <a:pt x="846438" y="101094"/>
                  </a:lnTo>
                  <a:lnTo>
                    <a:pt x="797478" y="87603"/>
                  </a:lnTo>
                  <a:lnTo>
                    <a:pt x="743608" y="78339"/>
                  </a:lnTo>
                  <a:lnTo>
                    <a:pt x="685532" y="76244"/>
                  </a:lnTo>
                  <a:lnTo>
                    <a:pt x="636479" y="82513"/>
                  </a:lnTo>
                  <a:lnTo>
                    <a:pt x="585420" y="92949"/>
                  </a:lnTo>
                  <a:lnTo>
                    <a:pt x="533247" y="107999"/>
                  </a:lnTo>
                  <a:lnTo>
                    <a:pt x="481913" y="114668"/>
                  </a:lnTo>
                  <a:lnTo>
                    <a:pt x="425173" y="120570"/>
                  </a:lnTo>
                  <a:lnTo>
                    <a:pt x="374234" y="116753"/>
                  </a:lnTo>
                  <a:lnTo>
                    <a:pt x="321844" y="110503"/>
                  </a:lnTo>
                  <a:lnTo>
                    <a:pt x="261868" y="106831"/>
                  </a:lnTo>
                  <a:lnTo>
                    <a:pt x="199643" y="105743"/>
                  </a:lnTo>
                  <a:lnTo>
                    <a:pt x="137442" y="112611"/>
                  </a:lnTo>
                  <a:lnTo>
                    <a:pt x="84788" y="116035"/>
                  </a:lnTo>
                  <a:lnTo>
                    <a:pt x="22517" y="13034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48403" y="1351661"/>
            <a:ext cx="4853638" cy="747525"/>
            <a:chOff x="548403" y="1351661"/>
            <a:chExt cx="4853638" cy="747525"/>
          </a:xfrm>
        </p:grpSpPr>
        <p:sp>
          <p:nvSpPr>
            <p:cNvPr id="23" name="Freeform 22"/>
            <p:cNvSpPr/>
            <p:nvPr/>
          </p:nvSpPr>
          <p:spPr>
            <a:xfrm>
              <a:off x="727387" y="1530646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553" y="172240"/>
                  </a:lnTo>
                  <a:lnTo>
                    <a:pt x="10336" y="230988"/>
                  </a:lnTo>
                  <a:lnTo>
                    <a:pt x="10491" y="287652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8403" y="1520117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99434" y="8334"/>
                  </a:lnTo>
                  <a:lnTo>
                    <a:pt x="248010" y="15684"/>
                  </a:lnTo>
                  <a:lnTo>
                    <a:pt x="192792" y="27231"/>
                  </a:lnTo>
                  <a:lnTo>
                    <a:pt x="136825" y="33845"/>
                  </a:lnTo>
                  <a:lnTo>
                    <a:pt x="80709" y="40481"/>
                  </a:lnTo>
                  <a:lnTo>
                    <a:pt x="19886" y="4189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97729" y="1509589"/>
              <a:ext cx="145514" cy="357970"/>
            </a:xfrm>
            <a:custGeom>
              <a:avLst/>
              <a:gdLst/>
              <a:ahLst/>
              <a:cxnLst/>
              <a:rect l="0" t="0" r="0" b="0"/>
              <a:pathLst>
                <a:path w="145514" h="357970">
                  <a:moveTo>
                    <a:pt x="29700" y="0"/>
                  </a:moveTo>
                  <a:lnTo>
                    <a:pt x="18521" y="11178"/>
                  </a:lnTo>
                  <a:lnTo>
                    <a:pt x="13033" y="29144"/>
                  </a:lnTo>
                  <a:lnTo>
                    <a:pt x="9510" y="84396"/>
                  </a:lnTo>
                  <a:lnTo>
                    <a:pt x="9984" y="144399"/>
                  </a:lnTo>
                  <a:lnTo>
                    <a:pt x="15929" y="193043"/>
                  </a:lnTo>
                  <a:lnTo>
                    <a:pt x="18531" y="251995"/>
                  </a:lnTo>
                  <a:lnTo>
                    <a:pt x="13455" y="308700"/>
                  </a:lnTo>
                  <a:lnTo>
                    <a:pt x="10681" y="314594"/>
                  </a:lnTo>
                  <a:lnTo>
                    <a:pt x="7662" y="315014"/>
                  </a:lnTo>
                  <a:lnTo>
                    <a:pt x="4479" y="311785"/>
                  </a:lnTo>
                  <a:lnTo>
                    <a:pt x="0" y="284883"/>
                  </a:lnTo>
                  <a:lnTo>
                    <a:pt x="4262" y="241687"/>
                  </a:lnTo>
                  <a:lnTo>
                    <a:pt x="18523" y="203022"/>
                  </a:lnTo>
                  <a:lnTo>
                    <a:pt x="37566" y="174928"/>
                  </a:lnTo>
                  <a:lnTo>
                    <a:pt x="45473" y="170431"/>
                  </a:lnTo>
                  <a:lnTo>
                    <a:pt x="63616" y="168554"/>
                  </a:lnTo>
                  <a:lnTo>
                    <a:pt x="72198" y="172030"/>
                  </a:lnTo>
                  <a:lnTo>
                    <a:pt x="87972" y="185252"/>
                  </a:lnTo>
                  <a:lnTo>
                    <a:pt x="115993" y="229572"/>
                  </a:lnTo>
                  <a:lnTo>
                    <a:pt x="137842" y="289588"/>
                  </a:lnTo>
                  <a:lnTo>
                    <a:pt x="144503" y="345729"/>
                  </a:lnTo>
                  <a:lnTo>
                    <a:pt x="14551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53771" y="1671027"/>
              <a:ext cx="146122" cy="196532"/>
            </a:xfrm>
            <a:custGeom>
              <a:avLst/>
              <a:gdLst/>
              <a:ahLst/>
              <a:cxnLst/>
              <a:rect l="0" t="0" r="0" b="0"/>
              <a:pathLst>
                <a:path w="146122" h="196532">
                  <a:moveTo>
                    <a:pt x="0" y="154417"/>
                  </a:moveTo>
                  <a:lnTo>
                    <a:pt x="9575" y="130370"/>
                  </a:lnTo>
                  <a:lnTo>
                    <a:pt x="20243" y="116043"/>
                  </a:lnTo>
                  <a:lnTo>
                    <a:pt x="44992" y="100413"/>
                  </a:lnTo>
                  <a:lnTo>
                    <a:pt x="105537" y="77396"/>
                  </a:lnTo>
                  <a:lnTo>
                    <a:pt x="136945" y="61146"/>
                  </a:lnTo>
                  <a:lnTo>
                    <a:pt x="142769" y="52462"/>
                  </a:lnTo>
                  <a:lnTo>
                    <a:pt x="146121" y="30335"/>
                  </a:lnTo>
                  <a:lnTo>
                    <a:pt x="143037" y="21392"/>
                  </a:lnTo>
                  <a:lnTo>
                    <a:pt x="130252" y="8337"/>
                  </a:lnTo>
                  <a:lnTo>
                    <a:pt x="109752" y="1755"/>
                  </a:lnTo>
                  <a:lnTo>
                    <a:pt x="97735" y="0"/>
                  </a:lnTo>
                  <a:lnTo>
                    <a:pt x="75023" y="4288"/>
                  </a:lnTo>
                  <a:lnTo>
                    <a:pt x="54400" y="15163"/>
                  </a:lnTo>
                  <a:lnTo>
                    <a:pt x="37436" y="31695"/>
                  </a:lnTo>
                  <a:lnTo>
                    <a:pt x="28336" y="53860"/>
                  </a:lnTo>
                  <a:lnTo>
                    <a:pt x="25462" y="79309"/>
                  </a:lnTo>
                  <a:lnTo>
                    <a:pt x="36137" y="142085"/>
                  </a:lnTo>
                  <a:lnTo>
                    <a:pt x="48816" y="161024"/>
                  </a:lnTo>
                  <a:lnTo>
                    <a:pt x="66149" y="176071"/>
                  </a:lnTo>
                  <a:lnTo>
                    <a:pt x="99634" y="192142"/>
                  </a:lnTo>
                  <a:lnTo>
                    <a:pt x="115813" y="196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64341" y="1751744"/>
              <a:ext cx="52643" cy="73701"/>
            </a:xfrm>
            <a:custGeom>
              <a:avLst/>
              <a:gdLst/>
              <a:ahLst/>
              <a:cxnLst/>
              <a:rect l="0" t="0" r="0" b="0"/>
              <a:pathLst>
                <a:path w="52643" h="73701">
                  <a:moveTo>
                    <a:pt x="0" y="0"/>
                  </a:moveTo>
                  <a:lnTo>
                    <a:pt x="9575" y="24047"/>
                  </a:lnTo>
                  <a:lnTo>
                    <a:pt x="52642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01170" y="1709630"/>
              <a:ext cx="200042" cy="389556"/>
            </a:xfrm>
            <a:custGeom>
              <a:avLst/>
              <a:gdLst/>
              <a:ahLst/>
              <a:cxnLst/>
              <a:rect l="0" t="0" r="0" b="0"/>
              <a:pathLst>
                <a:path w="200042" h="389556">
                  <a:moveTo>
                    <a:pt x="200041" y="0"/>
                  </a:moveTo>
                  <a:lnTo>
                    <a:pt x="165294" y="37087"/>
                  </a:lnTo>
                  <a:lnTo>
                    <a:pt x="138808" y="90542"/>
                  </a:lnTo>
                  <a:lnTo>
                    <a:pt x="110823" y="144444"/>
                  </a:lnTo>
                  <a:lnTo>
                    <a:pt x="78953" y="197031"/>
                  </a:lnTo>
                  <a:lnTo>
                    <a:pt x="55110" y="247150"/>
                  </a:lnTo>
                  <a:lnTo>
                    <a:pt x="29039" y="308176"/>
                  </a:lnTo>
                  <a:lnTo>
                    <a:pt x="7608" y="36748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67574" y="1635931"/>
              <a:ext cx="112664" cy="202684"/>
            </a:xfrm>
            <a:custGeom>
              <a:avLst/>
              <a:gdLst/>
              <a:ahLst/>
              <a:cxnLst/>
              <a:rect l="0" t="0" r="0" b="0"/>
              <a:pathLst>
                <a:path w="112664" h="202684">
                  <a:moveTo>
                    <a:pt x="7378" y="84228"/>
                  </a:moveTo>
                  <a:lnTo>
                    <a:pt x="1789" y="100995"/>
                  </a:lnTo>
                  <a:lnTo>
                    <a:pt x="2164" y="118586"/>
                  </a:lnTo>
                  <a:lnTo>
                    <a:pt x="15097" y="176056"/>
                  </a:lnTo>
                  <a:lnTo>
                    <a:pt x="21727" y="198740"/>
                  </a:lnTo>
                  <a:lnTo>
                    <a:pt x="25133" y="202683"/>
                  </a:lnTo>
                  <a:lnTo>
                    <a:pt x="28573" y="201802"/>
                  </a:lnTo>
                  <a:lnTo>
                    <a:pt x="32036" y="197706"/>
                  </a:lnTo>
                  <a:lnTo>
                    <a:pt x="32006" y="191465"/>
                  </a:lnTo>
                  <a:lnTo>
                    <a:pt x="11047" y="136117"/>
                  </a:lnTo>
                  <a:lnTo>
                    <a:pt x="0" y="91488"/>
                  </a:lnTo>
                  <a:lnTo>
                    <a:pt x="590" y="66397"/>
                  </a:lnTo>
                  <a:lnTo>
                    <a:pt x="8650" y="43548"/>
                  </a:lnTo>
                  <a:lnTo>
                    <a:pt x="23151" y="27933"/>
                  </a:lnTo>
                  <a:lnTo>
                    <a:pt x="54166" y="12566"/>
                  </a:lnTo>
                  <a:lnTo>
                    <a:pt x="1126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22351" y="1630370"/>
              <a:ext cx="140737" cy="202465"/>
            </a:xfrm>
            <a:custGeom>
              <a:avLst/>
              <a:gdLst/>
              <a:ahLst/>
              <a:cxnLst/>
              <a:rect l="0" t="0" r="0" b="0"/>
              <a:pathLst>
                <a:path w="140737" h="202465">
                  <a:moveTo>
                    <a:pt x="0" y="100317"/>
                  </a:moveTo>
                  <a:lnTo>
                    <a:pt x="42692" y="97198"/>
                  </a:lnTo>
                  <a:lnTo>
                    <a:pt x="102068" y="81189"/>
                  </a:lnTo>
                  <a:lnTo>
                    <a:pt x="124912" y="69979"/>
                  </a:lnTo>
                  <a:lnTo>
                    <a:pt x="132408" y="61374"/>
                  </a:lnTo>
                  <a:lnTo>
                    <a:pt x="140736" y="39335"/>
                  </a:lnTo>
                  <a:lnTo>
                    <a:pt x="140617" y="29247"/>
                  </a:lnTo>
                  <a:lnTo>
                    <a:pt x="134246" y="11798"/>
                  </a:lnTo>
                  <a:lnTo>
                    <a:pt x="126932" y="6210"/>
                  </a:lnTo>
                  <a:lnTo>
                    <a:pt x="106327" y="0"/>
                  </a:lnTo>
                  <a:lnTo>
                    <a:pt x="74008" y="2093"/>
                  </a:lnTo>
                  <a:lnTo>
                    <a:pt x="55899" y="10259"/>
                  </a:lnTo>
                  <a:lnTo>
                    <a:pt x="40052" y="22856"/>
                  </a:lnTo>
                  <a:lnTo>
                    <a:pt x="19146" y="49680"/>
                  </a:lnTo>
                  <a:lnTo>
                    <a:pt x="9289" y="69623"/>
                  </a:lnTo>
                  <a:lnTo>
                    <a:pt x="2752" y="111760"/>
                  </a:lnTo>
                  <a:lnTo>
                    <a:pt x="6405" y="150111"/>
                  </a:lnTo>
                  <a:lnTo>
                    <a:pt x="14935" y="169631"/>
                  </a:lnTo>
                  <a:lnTo>
                    <a:pt x="20485" y="178112"/>
                  </a:lnTo>
                  <a:lnTo>
                    <a:pt x="36010" y="190655"/>
                  </a:lnTo>
                  <a:lnTo>
                    <a:pt x="55779" y="198959"/>
                  </a:lnTo>
                  <a:lnTo>
                    <a:pt x="90876" y="202464"/>
                  </a:lnTo>
                  <a:lnTo>
                    <a:pt x="126342" y="1950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29798" y="1635985"/>
              <a:ext cx="161052" cy="202630"/>
            </a:xfrm>
            <a:custGeom>
              <a:avLst/>
              <a:gdLst/>
              <a:ahLst/>
              <a:cxnLst/>
              <a:rect l="0" t="0" r="0" b="0"/>
              <a:pathLst>
                <a:path w="161052" h="202630">
                  <a:moveTo>
                    <a:pt x="13652" y="84174"/>
                  </a:moveTo>
                  <a:lnTo>
                    <a:pt x="8062" y="100941"/>
                  </a:lnTo>
                  <a:lnTo>
                    <a:pt x="8438" y="118532"/>
                  </a:lnTo>
                  <a:lnTo>
                    <a:pt x="14135" y="176002"/>
                  </a:lnTo>
                  <a:lnTo>
                    <a:pt x="18936" y="198686"/>
                  </a:lnTo>
                  <a:lnTo>
                    <a:pt x="18344" y="202629"/>
                  </a:lnTo>
                  <a:lnTo>
                    <a:pt x="15610" y="201748"/>
                  </a:lnTo>
                  <a:lnTo>
                    <a:pt x="11448" y="197652"/>
                  </a:lnTo>
                  <a:lnTo>
                    <a:pt x="0" y="163940"/>
                  </a:lnTo>
                  <a:lnTo>
                    <a:pt x="2463" y="101316"/>
                  </a:lnTo>
                  <a:lnTo>
                    <a:pt x="12156" y="58187"/>
                  </a:lnTo>
                  <a:lnTo>
                    <a:pt x="35800" y="14700"/>
                  </a:lnTo>
                  <a:lnTo>
                    <a:pt x="42455" y="6272"/>
                  </a:lnTo>
                  <a:lnTo>
                    <a:pt x="51571" y="1824"/>
                  </a:lnTo>
                  <a:lnTo>
                    <a:pt x="74179" y="0"/>
                  </a:lnTo>
                  <a:lnTo>
                    <a:pt x="93585" y="6209"/>
                  </a:lnTo>
                  <a:lnTo>
                    <a:pt x="125107" y="29259"/>
                  </a:lnTo>
                  <a:lnTo>
                    <a:pt x="146761" y="60624"/>
                  </a:lnTo>
                  <a:lnTo>
                    <a:pt x="156817" y="99553"/>
                  </a:lnTo>
                  <a:lnTo>
                    <a:pt x="160493" y="159220"/>
                  </a:lnTo>
                  <a:lnTo>
                    <a:pt x="161051" y="1789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04087" y="1643738"/>
              <a:ext cx="207861" cy="192377"/>
            </a:xfrm>
            <a:custGeom>
              <a:avLst/>
              <a:gdLst/>
              <a:ahLst/>
              <a:cxnLst/>
              <a:rect l="0" t="0" r="0" b="0"/>
              <a:pathLst>
                <a:path w="207861" h="192377">
                  <a:moveTo>
                    <a:pt x="134160" y="118535"/>
                  </a:moveTo>
                  <a:lnTo>
                    <a:pt x="131041" y="69604"/>
                  </a:lnTo>
                  <a:lnTo>
                    <a:pt x="124585" y="41805"/>
                  </a:lnTo>
                  <a:lnTo>
                    <a:pt x="113917" y="21652"/>
                  </a:lnTo>
                  <a:lnTo>
                    <a:pt x="98257" y="8015"/>
                  </a:lnTo>
                  <a:lnTo>
                    <a:pt x="89168" y="2741"/>
                  </a:lnTo>
                  <a:lnTo>
                    <a:pt x="69710" y="0"/>
                  </a:lnTo>
                  <a:lnTo>
                    <a:pt x="59608" y="907"/>
                  </a:lnTo>
                  <a:lnTo>
                    <a:pt x="42144" y="11273"/>
                  </a:lnTo>
                  <a:lnTo>
                    <a:pt x="27754" y="28749"/>
                  </a:lnTo>
                  <a:lnTo>
                    <a:pt x="5085" y="85986"/>
                  </a:lnTo>
                  <a:lnTo>
                    <a:pt x="0" y="143344"/>
                  </a:lnTo>
                  <a:lnTo>
                    <a:pt x="3563" y="168166"/>
                  </a:lnTo>
                  <a:lnTo>
                    <a:pt x="8491" y="177358"/>
                  </a:lnTo>
                  <a:lnTo>
                    <a:pt x="23325" y="190692"/>
                  </a:lnTo>
                  <a:lnTo>
                    <a:pt x="32194" y="192376"/>
                  </a:lnTo>
                  <a:lnTo>
                    <a:pt x="51407" y="188008"/>
                  </a:lnTo>
                  <a:lnTo>
                    <a:pt x="68525" y="175148"/>
                  </a:lnTo>
                  <a:lnTo>
                    <a:pt x="104590" y="134265"/>
                  </a:lnTo>
                  <a:lnTo>
                    <a:pt x="114389" y="111098"/>
                  </a:lnTo>
                  <a:lnTo>
                    <a:pt x="118640" y="106558"/>
                  </a:lnTo>
                  <a:lnTo>
                    <a:pt x="122643" y="107041"/>
                  </a:lnTo>
                  <a:lnTo>
                    <a:pt x="126483" y="110872"/>
                  </a:lnTo>
                  <a:lnTo>
                    <a:pt x="153730" y="156235"/>
                  </a:lnTo>
                  <a:lnTo>
                    <a:pt x="186249" y="182697"/>
                  </a:lnTo>
                  <a:lnTo>
                    <a:pt x="207860" y="192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33004" y="1664498"/>
              <a:ext cx="452726" cy="210836"/>
            </a:xfrm>
            <a:custGeom>
              <a:avLst/>
              <a:gdLst/>
              <a:ahLst/>
              <a:cxnLst/>
              <a:rect l="0" t="0" r="0" b="0"/>
              <a:pathLst>
                <a:path w="452726" h="210836">
                  <a:moveTo>
                    <a:pt x="0" y="13547"/>
                  </a:moveTo>
                  <a:lnTo>
                    <a:pt x="5589" y="75639"/>
                  </a:lnTo>
                  <a:lnTo>
                    <a:pt x="21331" y="137551"/>
                  </a:lnTo>
                  <a:lnTo>
                    <a:pt x="24749" y="148859"/>
                  </a:lnTo>
                  <a:lnTo>
                    <a:pt x="27028" y="151718"/>
                  </a:lnTo>
                  <a:lnTo>
                    <a:pt x="28547" y="148945"/>
                  </a:lnTo>
                  <a:lnTo>
                    <a:pt x="31185" y="97147"/>
                  </a:lnTo>
                  <a:lnTo>
                    <a:pt x="34626" y="39332"/>
                  </a:lnTo>
                  <a:lnTo>
                    <a:pt x="37122" y="27228"/>
                  </a:lnTo>
                  <a:lnTo>
                    <a:pt x="42295" y="17988"/>
                  </a:lnTo>
                  <a:lnTo>
                    <a:pt x="57402" y="4602"/>
                  </a:lnTo>
                  <a:lnTo>
                    <a:pt x="65174" y="5244"/>
                  </a:lnTo>
                  <a:lnTo>
                    <a:pt x="72695" y="10351"/>
                  </a:lnTo>
                  <a:lnTo>
                    <a:pt x="107492" y="49391"/>
                  </a:lnTo>
                  <a:lnTo>
                    <a:pt x="129218" y="98335"/>
                  </a:lnTo>
                  <a:lnTo>
                    <a:pt x="132938" y="99318"/>
                  </a:lnTo>
                  <a:lnTo>
                    <a:pt x="136589" y="94124"/>
                  </a:lnTo>
                  <a:lnTo>
                    <a:pt x="142594" y="73925"/>
                  </a:lnTo>
                  <a:lnTo>
                    <a:pt x="148315" y="37416"/>
                  </a:lnTo>
                  <a:lnTo>
                    <a:pt x="157944" y="14796"/>
                  </a:lnTo>
                  <a:lnTo>
                    <a:pt x="166128" y="8531"/>
                  </a:lnTo>
                  <a:lnTo>
                    <a:pt x="187698" y="4688"/>
                  </a:lnTo>
                  <a:lnTo>
                    <a:pt x="197662" y="7641"/>
                  </a:lnTo>
                  <a:lnTo>
                    <a:pt x="214971" y="20281"/>
                  </a:lnTo>
                  <a:lnTo>
                    <a:pt x="237870" y="47127"/>
                  </a:lnTo>
                  <a:lnTo>
                    <a:pt x="262186" y="106371"/>
                  </a:lnTo>
                  <a:lnTo>
                    <a:pt x="277048" y="155625"/>
                  </a:lnTo>
                  <a:lnTo>
                    <a:pt x="280624" y="160908"/>
                  </a:lnTo>
                  <a:lnTo>
                    <a:pt x="284179" y="160920"/>
                  </a:lnTo>
                  <a:lnTo>
                    <a:pt x="331470" y="106527"/>
                  </a:lnTo>
                  <a:lnTo>
                    <a:pt x="349701" y="96595"/>
                  </a:lnTo>
                  <a:lnTo>
                    <a:pt x="405594" y="82238"/>
                  </a:lnTo>
                  <a:lnTo>
                    <a:pt x="414285" y="76888"/>
                  </a:lnTo>
                  <a:lnTo>
                    <a:pt x="420079" y="68643"/>
                  </a:lnTo>
                  <a:lnTo>
                    <a:pt x="426518" y="47002"/>
                  </a:lnTo>
                  <a:lnTo>
                    <a:pt x="425895" y="37020"/>
                  </a:lnTo>
                  <a:lnTo>
                    <a:pt x="418964" y="19690"/>
                  </a:lnTo>
                  <a:lnTo>
                    <a:pt x="404965" y="7308"/>
                  </a:lnTo>
                  <a:lnTo>
                    <a:pt x="396318" y="2369"/>
                  </a:lnTo>
                  <a:lnTo>
                    <a:pt x="371113" y="0"/>
                  </a:lnTo>
                  <a:lnTo>
                    <a:pt x="343924" y="4016"/>
                  </a:lnTo>
                  <a:lnTo>
                    <a:pt x="324040" y="13600"/>
                  </a:lnTo>
                  <a:lnTo>
                    <a:pt x="299693" y="37739"/>
                  </a:lnTo>
                  <a:lnTo>
                    <a:pt x="291124" y="60174"/>
                  </a:lnTo>
                  <a:lnTo>
                    <a:pt x="288486" y="84573"/>
                  </a:lnTo>
                  <a:lnTo>
                    <a:pt x="291213" y="107115"/>
                  </a:lnTo>
                  <a:lnTo>
                    <a:pt x="304914" y="139537"/>
                  </a:lnTo>
                  <a:lnTo>
                    <a:pt x="344202" y="188374"/>
                  </a:lnTo>
                  <a:lnTo>
                    <a:pt x="370657" y="204298"/>
                  </a:lnTo>
                  <a:lnTo>
                    <a:pt x="406312" y="210835"/>
                  </a:lnTo>
                  <a:lnTo>
                    <a:pt x="452725" y="2030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17398" y="1351661"/>
              <a:ext cx="42114" cy="536955"/>
            </a:xfrm>
            <a:custGeom>
              <a:avLst/>
              <a:gdLst/>
              <a:ahLst/>
              <a:cxnLst/>
              <a:rect l="0" t="0" r="0" b="0"/>
              <a:pathLst>
                <a:path w="42114" h="536955">
                  <a:moveTo>
                    <a:pt x="0" y="0"/>
                  </a:moveTo>
                  <a:lnTo>
                    <a:pt x="0" y="52051"/>
                  </a:lnTo>
                  <a:lnTo>
                    <a:pt x="3119" y="105110"/>
                  </a:lnTo>
                  <a:lnTo>
                    <a:pt x="8333" y="154756"/>
                  </a:lnTo>
                  <a:lnTo>
                    <a:pt x="9878" y="205341"/>
                  </a:lnTo>
                  <a:lnTo>
                    <a:pt x="13455" y="258544"/>
                  </a:lnTo>
                  <a:lnTo>
                    <a:pt x="18804" y="310182"/>
                  </a:lnTo>
                  <a:lnTo>
                    <a:pt x="23509" y="360578"/>
                  </a:lnTo>
                  <a:lnTo>
                    <a:pt x="32312" y="407095"/>
                  </a:lnTo>
                  <a:lnTo>
                    <a:pt x="39209" y="462212"/>
                  </a:lnTo>
                  <a:lnTo>
                    <a:pt x="41253" y="506229"/>
                  </a:lnTo>
                  <a:lnTo>
                    <a:pt x="42113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91055" y="1614874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3539" y="5589"/>
                  </a:lnTo>
                  <a:lnTo>
                    <a:pt x="129365" y="10722"/>
                  </a:lnTo>
                  <a:lnTo>
                    <a:pt x="73604" y="18669"/>
                  </a:lnTo>
                  <a:lnTo>
                    <a:pt x="34677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33211" y="1404304"/>
              <a:ext cx="313153" cy="505369"/>
            </a:xfrm>
            <a:custGeom>
              <a:avLst/>
              <a:gdLst/>
              <a:ahLst/>
              <a:cxnLst/>
              <a:rect l="0" t="0" r="0" b="0"/>
              <a:pathLst>
                <a:path w="313153" h="505369">
                  <a:moveTo>
                    <a:pt x="0" y="0"/>
                  </a:moveTo>
                  <a:lnTo>
                    <a:pt x="3120" y="54144"/>
                  </a:lnTo>
                  <a:lnTo>
                    <a:pt x="8333" y="101440"/>
                  </a:lnTo>
                  <a:lnTo>
                    <a:pt x="15684" y="163537"/>
                  </a:lnTo>
                  <a:lnTo>
                    <a:pt x="25054" y="215351"/>
                  </a:lnTo>
                  <a:lnTo>
                    <a:pt x="29650" y="275158"/>
                  </a:lnTo>
                  <a:lnTo>
                    <a:pt x="31012" y="337331"/>
                  </a:lnTo>
                  <a:lnTo>
                    <a:pt x="37005" y="394618"/>
                  </a:lnTo>
                  <a:lnTo>
                    <a:pt x="39935" y="449783"/>
                  </a:lnTo>
                  <a:lnTo>
                    <a:pt x="38322" y="450763"/>
                  </a:lnTo>
                  <a:lnTo>
                    <a:pt x="36076" y="447908"/>
                  </a:lnTo>
                  <a:lnTo>
                    <a:pt x="32177" y="385685"/>
                  </a:lnTo>
                  <a:lnTo>
                    <a:pt x="37291" y="324189"/>
                  </a:lnTo>
                  <a:lnTo>
                    <a:pt x="46210" y="301621"/>
                  </a:lnTo>
                  <a:lnTo>
                    <a:pt x="51864" y="292328"/>
                  </a:lnTo>
                  <a:lnTo>
                    <a:pt x="59142" y="287302"/>
                  </a:lnTo>
                  <a:lnTo>
                    <a:pt x="76588" y="284837"/>
                  </a:lnTo>
                  <a:lnTo>
                    <a:pt x="84984" y="288157"/>
                  </a:lnTo>
                  <a:lnTo>
                    <a:pt x="107979" y="309598"/>
                  </a:lnTo>
                  <a:lnTo>
                    <a:pt x="133590" y="348284"/>
                  </a:lnTo>
                  <a:lnTo>
                    <a:pt x="153986" y="401364"/>
                  </a:lnTo>
                  <a:lnTo>
                    <a:pt x="165251" y="453671"/>
                  </a:lnTo>
                  <a:lnTo>
                    <a:pt x="167032" y="471863"/>
                  </a:lnTo>
                  <a:lnTo>
                    <a:pt x="177906" y="430975"/>
                  </a:lnTo>
                  <a:lnTo>
                    <a:pt x="207843" y="393434"/>
                  </a:lnTo>
                  <a:lnTo>
                    <a:pt x="263897" y="360047"/>
                  </a:lnTo>
                  <a:lnTo>
                    <a:pt x="300590" y="345586"/>
                  </a:lnTo>
                  <a:lnTo>
                    <a:pt x="308018" y="339185"/>
                  </a:lnTo>
                  <a:lnTo>
                    <a:pt x="311800" y="331409"/>
                  </a:lnTo>
                  <a:lnTo>
                    <a:pt x="313152" y="322714"/>
                  </a:lnTo>
                  <a:lnTo>
                    <a:pt x="311713" y="314579"/>
                  </a:lnTo>
                  <a:lnTo>
                    <a:pt x="303876" y="299300"/>
                  </a:lnTo>
                  <a:lnTo>
                    <a:pt x="289474" y="287830"/>
                  </a:lnTo>
                  <a:lnTo>
                    <a:pt x="280720" y="283133"/>
                  </a:lnTo>
                  <a:lnTo>
                    <a:pt x="258515" y="281035"/>
                  </a:lnTo>
                  <a:lnTo>
                    <a:pt x="211722" y="289219"/>
                  </a:lnTo>
                  <a:lnTo>
                    <a:pt x="203149" y="294588"/>
                  </a:lnTo>
                  <a:lnTo>
                    <a:pt x="171219" y="338271"/>
                  </a:lnTo>
                  <a:lnTo>
                    <a:pt x="161866" y="380078"/>
                  </a:lnTo>
                  <a:lnTo>
                    <a:pt x="159875" y="437032"/>
                  </a:lnTo>
                  <a:lnTo>
                    <a:pt x="163862" y="460958"/>
                  </a:lnTo>
                  <a:lnTo>
                    <a:pt x="175773" y="480171"/>
                  </a:lnTo>
                  <a:lnTo>
                    <a:pt x="183863" y="488570"/>
                  </a:lnTo>
                  <a:lnTo>
                    <a:pt x="205329" y="497902"/>
                  </a:lnTo>
                  <a:lnTo>
                    <a:pt x="240603" y="503155"/>
                  </a:lnTo>
                  <a:lnTo>
                    <a:pt x="273741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88952" y="1643441"/>
              <a:ext cx="160325" cy="224118"/>
            </a:xfrm>
            <a:custGeom>
              <a:avLst/>
              <a:gdLst/>
              <a:ahLst/>
              <a:cxnLst/>
              <a:rect l="0" t="0" r="0" b="0"/>
              <a:pathLst>
                <a:path w="160325" h="224118">
                  <a:moveTo>
                    <a:pt x="139140" y="13547"/>
                  </a:moveTo>
                  <a:lnTo>
                    <a:pt x="122373" y="2368"/>
                  </a:lnTo>
                  <a:lnTo>
                    <a:pt x="104781" y="0"/>
                  </a:lnTo>
                  <a:lnTo>
                    <a:pt x="59303" y="8011"/>
                  </a:lnTo>
                  <a:lnTo>
                    <a:pt x="24628" y="23085"/>
                  </a:lnTo>
                  <a:lnTo>
                    <a:pt x="9087" y="38843"/>
                  </a:lnTo>
                  <a:lnTo>
                    <a:pt x="3305" y="47958"/>
                  </a:lnTo>
                  <a:lnTo>
                    <a:pt x="0" y="70565"/>
                  </a:lnTo>
                  <a:lnTo>
                    <a:pt x="757" y="83144"/>
                  </a:lnTo>
                  <a:lnTo>
                    <a:pt x="5940" y="91531"/>
                  </a:lnTo>
                  <a:lnTo>
                    <a:pt x="14075" y="97121"/>
                  </a:lnTo>
                  <a:lnTo>
                    <a:pt x="47882" y="104990"/>
                  </a:lnTo>
                  <a:lnTo>
                    <a:pt x="72845" y="109170"/>
                  </a:lnTo>
                  <a:lnTo>
                    <a:pt x="128200" y="131828"/>
                  </a:lnTo>
                  <a:lnTo>
                    <a:pt x="154486" y="148679"/>
                  </a:lnTo>
                  <a:lnTo>
                    <a:pt x="158729" y="156277"/>
                  </a:lnTo>
                  <a:lnTo>
                    <a:pt x="160324" y="174079"/>
                  </a:lnTo>
                  <a:lnTo>
                    <a:pt x="154015" y="190569"/>
                  </a:lnTo>
                  <a:lnTo>
                    <a:pt x="149057" y="198242"/>
                  </a:lnTo>
                  <a:lnTo>
                    <a:pt x="131069" y="209887"/>
                  </a:lnTo>
                  <a:lnTo>
                    <a:pt x="106307" y="217792"/>
                  </a:lnTo>
                  <a:lnTo>
                    <a:pt x="52109" y="222867"/>
                  </a:lnTo>
                  <a:lnTo>
                    <a:pt x="23327" y="224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25283" y="1720159"/>
              <a:ext cx="134437" cy="162103"/>
            </a:xfrm>
            <a:custGeom>
              <a:avLst/>
              <a:gdLst/>
              <a:ahLst/>
              <a:cxnLst/>
              <a:rect l="0" t="0" r="0" b="0"/>
              <a:pathLst>
                <a:path w="134437" h="162103">
                  <a:moveTo>
                    <a:pt x="18623" y="0"/>
                  </a:moveTo>
                  <a:lnTo>
                    <a:pt x="1834" y="55044"/>
                  </a:lnTo>
                  <a:lnTo>
                    <a:pt x="0" y="91828"/>
                  </a:lnTo>
                  <a:lnTo>
                    <a:pt x="7515" y="125474"/>
                  </a:lnTo>
                  <a:lnTo>
                    <a:pt x="17975" y="147013"/>
                  </a:lnTo>
                  <a:lnTo>
                    <a:pt x="26380" y="154161"/>
                  </a:lnTo>
                  <a:lnTo>
                    <a:pt x="48196" y="162102"/>
                  </a:lnTo>
                  <a:lnTo>
                    <a:pt x="70371" y="159393"/>
                  </a:lnTo>
                  <a:lnTo>
                    <a:pt x="81197" y="155395"/>
                  </a:lnTo>
                  <a:lnTo>
                    <a:pt x="96346" y="141594"/>
                  </a:lnTo>
                  <a:lnTo>
                    <a:pt x="125607" y="98888"/>
                  </a:lnTo>
                  <a:lnTo>
                    <a:pt x="132692" y="51942"/>
                  </a:lnTo>
                  <a:lnTo>
                    <a:pt x="134436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33418" y="1488532"/>
              <a:ext cx="182085" cy="368498"/>
            </a:xfrm>
            <a:custGeom>
              <a:avLst/>
              <a:gdLst/>
              <a:ahLst/>
              <a:cxnLst/>
              <a:rect l="0" t="0" r="0" b="0"/>
              <a:pathLst>
                <a:path w="182085" h="368498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90" y="155197"/>
                  </a:lnTo>
                  <a:lnTo>
                    <a:pt x="10723" y="215143"/>
                  </a:lnTo>
                  <a:lnTo>
                    <a:pt x="18669" y="276377"/>
                  </a:lnTo>
                  <a:lnTo>
                    <a:pt x="19996" y="298309"/>
                  </a:lnTo>
                  <a:lnTo>
                    <a:pt x="23082" y="280110"/>
                  </a:lnTo>
                  <a:lnTo>
                    <a:pt x="37775" y="252621"/>
                  </a:lnTo>
                  <a:lnTo>
                    <a:pt x="50324" y="236668"/>
                  </a:lnTo>
                  <a:lnTo>
                    <a:pt x="76133" y="220122"/>
                  </a:lnTo>
                  <a:lnTo>
                    <a:pt x="95838" y="217935"/>
                  </a:lnTo>
                  <a:lnTo>
                    <a:pt x="116294" y="222032"/>
                  </a:lnTo>
                  <a:lnTo>
                    <a:pt x="146372" y="237493"/>
                  </a:lnTo>
                  <a:lnTo>
                    <a:pt x="162930" y="250221"/>
                  </a:lnTo>
                  <a:lnTo>
                    <a:pt x="179817" y="276131"/>
                  </a:lnTo>
                  <a:lnTo>
                    <a:pt x="182084" y="298979"/>
                  </a:lnTo>
                  <a:lnTo>
                    <a:pt x="178023" y="322393"/>
                  </a:lnTo>
                  <a:lnTo>
                    <a:pt x="168419" y="340597"/>
                  </a:lnTo>
                  <a:lnTo>
                    <a:pt x="153232" y="353367"/>
                  </a:lnTo>
                  <a:lnTo>
                    <a:pt x="133614" y="361773"/>
                  </a:lnTo>
                  <a:lnTo>
                    <a:pt x="86011" y="367169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12403" y="1793858"/>
              <a:ext cx="124355" cy="210571"/>
            </a:xfrm>
            <a:custGeom>
              <a:avLst/>
              <a:gdLst/>
              <a:ahLst/>
              <a:cxnLst/>
              <a:rect l="0" t="0" r="0" b="0"/>
              <a:pathLst>
                <a:path w="124355" h="210571">
                  <a:moveTo>
                    <a:pt x="105285" y="0"/>
                  </a:moveTo>
                  <a:lnTo>
                    <a:pt x="99219" y="33622"/>
                  </a:lnTo>
                  <a:lnTo>
                    <a:pt x="106860" y="85324"/>
                  </a:lnTo>
                  <a:lnTo>
                    <a:pt x="121870" y="147327"/>
                  </a:lnTo>
                  <a:lnTo>
                    <a:pt x="124354" y="173493"/>
                  </a:lnTo>
                  <a:lnTo>
                    <a:pt x="121507" y="184682"/>
                  </a:lnTo>
                  <a:lnTo>
                    <a:pt x="108985" y="203354"/>
                  </a:lnTo>
                  <a:lnTo>
                    <a:pt x="100733" y="208099"/>
                  </a:lnTo>
                  <a:lnTo>
                    <a:pt x="40864" y="21047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07159" y="167804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83739" y="1672039"/>
              <a:ext cx="146153" cy="206048"/>
            </a:xfrm>
            <a:custGeom>
              <a:avLst/>
              <a:gdLst/>
              <a:ahLst/>
              <a:cxnLst/>
              <a:rect l="0" t="0" r="0" b="0"/>
              <a:pathLst>
                <a:path w="146153" h="206048">
                  <a:moveTo>
                    <a:pt x="7648" y="79705"/>
                  </a:moveTo>
                  <a:lnTo>
                    <a:pt x="66266" y="79705"/>
                  </a:lnTo>
                  <a:lnTo>
                    <a:pt x="101055" y="74116"/>
                  </a:lnTo>
                  <a:lnTo>
                    <a:pt x="128001" y="59462"/>
                  </a:lnTo>
                  <a:lnTo>
                    <a:pt x="140297" y="43802"/>
                  </a:lnTo>
                  <a:lnTo>
                    <a:pt x="145214" y="34713"/>
                  </a:lnTo>
                  <a:lnTo>
                    <a:pt x="146152" y="26313"/>
                  </a:lnTo>
                  <a:lnTo>
                    <a:pt x="140955" y="10742"/>
                  </a:lnTo>
                  <a:lnTo>
                    <a:pt x="133955" y="5654"/>
                  </a:lnTo>
                  <a:lnTo>
                    <a:pt x="113698" y="0"/>
                  </a:lnTo>
                  <a:lnTo>
                    <a:pt x="81574" y="2406"/>
                  </a:lnTo>
                  <a:lnTo>
                    <a:pt x="49829" y="16118"/>
                  </a:lnTo>
                  <a:lnTo>
                    <a:pt x="23786" y="40587"/>
                  </a:lnTo>
                  <a:lnTo>
                    <a:pt x="6841" y="75654"/>
                  </a:lnTo>
                  <a:lnTo>
                    <a:pt x="0" y="115679"/>
                  </a:lnTo>
                  <a:lnTo>
                    <a:pt x="3562" y="151585"/>
                  </a:lnTo>
                  <a:lnTo>
                    <a:pt x="12072" y="170533"/>
                  </a:lnTo>
                  <a:lnTo>
                    <a:pt x="24822" y="186754"/>
                  </a:lnTo>
                  <a:lnTo>
                    <a:pt x="42188" y="201762"/>
                  </a:lnTo>
                  <a:lnTo>
                    <a:pt x="52901" y="205530"/>
                  </a:lnTo>
                  <a:lnTo>
                    <a:pt x="112933" y="2060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71720" y="1682984"/>
              <a:ext cx="167109" cy="187788"/>
            </a:xfrm>
            <a:custGeom>
              <a:avLst/>
              <a:gdLst/>
              <a:ahLst/>
              <a:cxnLst/>
              <a:rect l="0" t="0" r="0" b="0"/>
              <a:pathLst>
                <a:path w="167109" h="187788">
                  <a:moveTo>
                    <a:pt x="124994" y="5589"/>
                  </a:moveTo>
                  <a:lnTo>
                    <a:pt x="108226" y="0"/>
                  </a:lnTo>
                  <a:lnTo>
                    <a:pt x="69853" y="2113"/>
                  </a:lnTo>
                  <a:lnTo>
                    <a:pt x="47454" y="10283"/>
                  </a:lnTo>
                  <a:lnTo>
                    <a:pt x="29701" y="22883"/>
                  </a:lnTo>
                  <a:lnTo>
                    <a:pt x="14011" y="40182"/>
                  </a:lnTo>
                  <a:lnTo>
                    <a:pt x="5478" y="62688"/>
                  </a:lnTo>
                  <a:lnTo>
                    <a:pt x="0" y="115264"/>
                  </a:lnTo>
                  <a:lnTo>
                    <a:pt x="5490" y="136612"/>
                  </a:lnTo>
                  <a:lnTo>
                    <a:pt x="28079" y="169380"/>
                  </a:lnTo>
                  <a:lnTo>
                    <a:pt x="53774" y="185661"/>
                  </a:lnTo>
                  <a:lnTo>
                    <a:pt x="73454" y="187787"/>
                  </a:lnTo>
                  <a:lnTo>
                    <a:pt x="135619" y="173403"/>
                  </a:lnTo>
                  <a:lnTo>
                    <a:pt x="167108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12528" y="1435889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3292" y="27556"/>
                  </a:lnTo>
                  <a:lnTo>
                    <a:pt x="649" y="86898"/>
                  </a:lnTo>
                  <a:lnTo>
                    <a:pt x="192" y="140781"/>
                  </a:lnTo>
                  <a:lnTo>
                    <a:pt x="56" y="198081"/>
                  </a:lnTo>
                  <a:lnTo>
                    <a:pt x="16" y="252103"/>
                  </a:lnTo>
                  <a:lnTo>
                    <a:pt x="4" y="302035"/>
                  </a:lnTo>
                  <a:lnTo>
                    <a:pt x="0" y="360828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38828" y="1604345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31586"/>
                  </a:moveTo>
                  <a:lnTo>
                    <a:pt x="214282" y="23252"/>
                  </a:lnTo>
                  <a:lnTo>
                    <a:pt x="155151" y="15902"/>
                  </a:lnTo>
                  <a:lnTo>
                    <a:pt x="97241" y="11590"/>
                  </a:lnTo>
                  <a:lnTo>
                    <a:pt x="36928" y="7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59926" y="18886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242362" y="2821637"/>
            <a:ext cx="4474613" cy="600125"/>
            <a:chOff x="1242362" y="2821637"/>
            <a:chExt cx="4474613" cy="600125"/>
          </a:xfrm>
        </p:grpSpPr>
        <p:sp>
          <p:nvSpPr>
            <p:cNvPr id="48" name="Freeform 47"/>
            <p:cNvSpPr/>
            <p:nvPr/>
          </p:nvSpPr>
          <p:spPr>
            <a:xfrm>
              <a:off x="1475448" y="2916393"/>
              <a:ext cx="40656" cy="421141"/>
            </a:xfrm>
            <a:custGeom>
              <a:avLst/>
              <a:gdLst/>
              <a:ahLst/>
              <a:cxnLst/>
              <a:rect l="0" t="0" r="0" b="0"/>
              <a:pathLst>
                <a:path w="40656" h="421141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1" y="173217"/>
                  </a:lnTo>
                  <a:lnTo>
                    <a:pt x="11556" y="225629"/>
                  </a:lnTo>
                  <a:lnTo>
                    <a:pt x="17215" y="282492"/>
                  </a:lnTo>
                  <a:lnTo>
                    <a:pt x="22012" y="333266"/>
                  </a:lnTo>
                  <a:lnTo>
                    <a:pt x="36294" y="395877"/>
                  </a:lnTo>
                  <a:lnTo>
                    <a:pt x="4065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42362" y="2947979"/>
              <a:ext cx="452727" cy="94757"/>
            </a:xfrm>
            <a:custGeom>
              <a:avLst/>
              <a:gdLst/>
              <a:ahLst/>
              <a:cxnLst/>
              <a:rect l="0" t="0" r="0" b="0"/>
              <a:pathLst>
                <a:path w="452727" h="94757">
                  <a:moveTo>
                    <a:pt x="452726" y="0"/>
                  </a:moveTo>
                  <a:lnTo>
                    <a:pt x="395462" y="11453"/>
                  </a:lnTo>
                  <a:lnTo>
                    <a:pt x="334569" y="30338"/>
                  </a:lnTo>
                  <a:lnTo>
                    <a:pt x="280456" y="44214"/>
                  </a:lnTo>
                  <a:lnTo>
                    <a:pt x="219969" y="50145"/>
                  </a:lnTo>
                  <a:lnTo>
                    <a:pt x="159524" y="60554"/>
                  </a:lnTo>
                  <a:lnTo>
                    <a:pt x="110698" y="70454"/>
                  </a:lnTo>
                  <a:lnTo>
                    <a:pt x="60356" y="8079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74031" y="2895336"/>
              <a:ext cx="368498" cy="421141"/>
            </a:xfrm>
            <a:custGeom>
              <a:avLst/>
              <a:gdLst/>
              <a:ahLst/>
              <a:cxnLst/>
              <a:rect l="0" t="0" r="0" b="0"/>
              <a:pathLst>
                <a:path w="368498" h="421141">
                  <a:moveTo>
                    <a:pt x="0" y="0"/>
                  </a:moveTo>
                  <a:lnTo>
                    <a:pt x="11178" y="11179"/>
                  </a:lnTo>
                  <a:lnTo>
                    <a:pt x="16666" y="29145"/>
                  </a:lnTo>
                  <a:lnTo>
                    <a:pt x="28884" y="91143"/>
                  </a:lnTo>
                  <a:lnTo>
                    <a:pt x="39154" y="145516"/>
                  </a:lnTo>
                  <a:lnTo>
                    <a:pt x="44356" y="199484"/>
                  </a:lnTo>
                  <a:lnTo>
                    <a:pt x="50187" y="252519"/>
                  </a:lnTo>
                  <a:lnTo>
                    <a:pt x="51915" y="302158"/>
                  </a:lnTo>
                  <a:lnTo>
                    <a:pt x="52427" y="349622"/>
                  </a:lnTo>
                  <a:lnTo>
                    <a:pt x="52498" y="366442"/>
                  </a:lnTo>
                  <a:lnTo>
                    <a:pt x="50207" y="375316"/>
                  </a:lnTo>
                  <a:lnTo>
                    <a:pt x="46339" y="378893"/>
                  </a:lnTo>
                  <a:lnTo>
                    <a:pt x="41421" y="378937"/>
                  </a:lnTo>
                  <a:lnTo>
                    <a:pt x="38142" y="374288"/>
                  </a:lnTo>
                  <a:lnTo>
                    <a:pt x="34499" y="356643"/>
                  </a:lnTo>
                  <a:lnTo>
                    <a:pt x="43422" y="302032"/>
                  </a:lnTo>
                  <a:lnTo>
                    <a:pt x="61003" y="244278"/>
                  </a:lnTo>
                  <a:lnTo>
                    <a:pt x="72346" y="227111"/>
                  </a:lnTo>
                  <a:lnTo>
                    <a:pt x="80986" y="222768"/>
                  </a:lnTo>
                  <a:lnTo>
                    <a:pt x="103064" y="221061"/>
                  </a:lnTo>
                  <a:lnTo>
                    <a:pt x="136212" y="226677"/>
                  </a:lnTo>
                  <a:lnTo>
                    <a:pt x="144620" y="231836"/>
                  </a:lnTo>
                  <a:lnTo>
                    <a:pt x="157082" y="246928"/>
                  </a:lnTo>
                  <a:lnTo>
                    <a:pt x="182111" y="305746"/>
                  </a:lnTo>
                  <a:lnTo>
                    <a:pt x="195286" y="355929"/>
                  </a:lnTo>
                  <a:lnTo>
                    <a:pt x="197928" y="383189"/>
                  </a:lnTo>
                  <a:lnTo>
                    <a:pt x="199802" y="387650"/>
                  </a:lnTo>
                  <a:lnTo>
                    <a:pt x="202221" y="385946"/>
                  </a:lnTo>
                  <a:lnTo>
                    <a:pt x="230324" y="331145"/>
                  </a:lnTo>
                  <a:lnTo>
                    <a:pt x="288102" y="291556"/>
                  </a:lnTo>
                  <a:lnTo>
                    <a:pt x="345437" y="264714"/>
                  </a:lnTo>
                  <a:lnTo>
                    <a:pt x="357468" y="248672"/>
                  </a:lnTo>
                  <a:lnTo>
                    <a:pt x="360476" y="229844"/>
                  </a:lnTo>
                  <a:lnTo>
                    <a:pt x="359640" y="219910"/>
                  </a:lnTo>
                  <a:lnTo>
                    <a:pt x="355573" y="212118"/>
                  </a:lnTo>
                  <a:lnTo>
                    <a:pt x="341696" y="200340"/>
                  </a:lnTo>
                  <a:lnTo>
                    <a:pt x="314153" y="187132"/>
                  </a:lnTo>
                  <a:lnTo>
                    <a:pt x="304191" y="186756"/>
                  </a:lnTo>
                  <a:lnTo>
                    <a:pt x="283765" y="192577"/>
                  </a:lnTo>
                  <a:lnTo>
                    <a:pt x="266107" y="209203"/>
                  </a:lnTo>
                  <a:lnTo>
                    <a:pt x="246132" y="244870"/>
                  </a:lnTo>
                  <a:lnTo>
                    <a:pt x="235925" y="288194"/>
                  </a:lnTo>
                  <a:lnTo>
                    <a:pt x="235877" y="319939"/>
                  </a:lnTo>
                  <a:lnTo>
                    <a:pt x="249004" y="362949"/>
                  </a:lnTo>
                  <a:lnTo>
                    <a:pt x="261187" y="387088"/>
                  </a:lnTo>
                  <a:lnTo>
                    <a:pt x="277520" y="403276"/>
                  </a:lnTo>
                  <a:lnTo>
                    <a:pt x="297647" y="413201"/>
                  </a:lnTo>
                  <a:lnTo>
                    <a:pt x="342457" y="419572"/>
                  </a:lnTo>
                  <a:lnTo>
                    <a:pt x="36849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89969" y="2874279"/>
              <a:ext cx="212633" cy="431670"/>
            </a:xfrm>
            <a:custGeom>
              <a:avLst/>
              <a:gdLst/>
              <a:ahLst/>
              <a:cxnLst/>
              <a:rect l="0" t="0" r="0" b="0"/>
              <a:pathLst>
                <a:path w="212633" h="431670">
                  <a:moveTo>
                    <a:pt x="0" y="0"/>
                  </a:moveTo>
                  <a:lnTo>
                    <a:pt x="0" y="57265"/>
                  </a:lnTo>
                  <a:lnTo>
                    <a:pt x="3119" y="106655"/>
                  </a:lnTo>
                  <a:lnTo>
                    <a:pt x="11452" y="161453"/>
                  </a:lnTo>
                  <a:lnTo>
                    <a:pt x="21331" y="222143"/>
                  </a:lnTo>
                  <a:lnTo>
                    <a:pt x="31666" y="281460"/>
                  </a:lnTo>
                  <a:lnTo>
                    <a:pt x="39018" y="336080"/>
                  </a:lnTo>
                  <a:lnTo>
                    <a:pt x="41196" y="386189"/>
                  </a:lnTo>
                  <a:lnTo>
                    <a:pt x="41502" y="401348"/>
                  </a:lnTo>
                  <a:lnTo>
                    <a:pt x="39366" y="407946"/>
                  </a:lnTo>
                  <a:lnTo>
                    <a:pt x="35603" y="408834"/>
                  </a:lnTo>
                  <a:lnTo>
                    <a:pt x="30754" y="405918"/>
                  </a:lnTo>
                  <a:lnTo>
                    <a:pt x="25367" y="383959"/>
                  </a:lnTo>
                  <a:lnTo>
                    <a:pt x="21908" y="323849"/>
                  </a:lnTo>
                  <a:lnTo>
                    <a:pt x="32621" y="264266"/>
                  </a:lnTo>
                  <a:lnTo>
                    <a:pt x="51417" y="221307"/>
                  </a:lnTo>
                  <a:lnTo>
                    <a:pt x="67305" y="206374"/>
                  </a:lnTo>
                  <a:lnTo>
                    <a:pt x="76456" y="200754"/>
                  </a:lnTo>
                  <a:lnTo>
                    <a:pt x="95981" y="197629"/>
                  </a:lnTo>
                  <a:lnTo>
                    <a:pt x="137112" y="205154"/>
                  </a:lnTo>
                  <a:lnTo>
                    <a:pt x="168527" y="225733"/>
                  </a:lnTo>
                  <a:lnTo>
                    <a:pt x="194473" y="248468"/>
                  </a:lnTo>
                  <a:lnTo>
                    <a:pt x="211389" y="286790"/>
                  </a:lnTo>
                  <a:lnTo>
                    <a:pt x="212632" y="335190"/>
                  </a:lnTo>
                  <a:lnTo>
                    <a:pt x="200002" y="375396"/>
                  </a:lnTo>
                  <a:lnTo>
                    <a:pt x="184816" y="392231"/>
                  </a:lnTo>
                  <a:lnTo>
                    <a:pt x="135082" y="422662"/>
                  </a:lnTo>
                  <a:lnTo>
                    <a:pt x="89420" y="429889"/>
                  </a:lnTo>
                  <a:lnTo>
                    <a:pt x="6317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96775" y="3089789"/>
              <a:ext cx="201314" cy="237990"/>
            </a:xfrm>
            <a:custGeom>
              <a:avLst/>
              <a:gdLst/>
              <a:ahLst/>
              <a:cxnLst/>
              <a:rect l="0" t="0" r="0" b="0"/>
              <a:pathLst>
                <a:path w="201314" h="237990">
                  <a:moveTo>
                    <a:pt x="109048" y="5589"/>
                  </a:moveTo>
                  <a:lnTo>
                    <a:pt x="92281" y="0"/>
                  </a:lnTo>
                  <a:lnTo>
                    <a:pt x="74690" y="375"/>
                  </a:lnTo>
                  <a:lnTo>
                    <a:pt x="65086" y="2113"/>
                  </a:lnTo>
                  <a:lnTo>
                    <a:pt x="34801" y="21326"/>
                  </a:lnTo>
                  <a:lnTo>
                    <a:pt x="20287" y="42609"/>
                  </a:lnTo>
                  <a:lnTo>
                    <a:pt x="1438" y="88811"/>
                  </a:lnTo>
                  <a:lnTo>
                    <a:pt x="0" y="113546"/>
                  </a:lnTo>
                  <a:lnTo>
                    <a:pt x="8609" y="161964"/>
                  </a:lnTo>
                  <a:lnTo>
                    <a:pt x="23787" y="194642"/>
                  </a:lnTo>
                  <a:lnTo>
                    <a:pt x="48691" y="220962"/>
                  </a:lnTo>
                  <a:lnTo>
                    <a:pt x="83886" y="237989"/>
                  </a:lnTo>
                  <a:lnTo>
                    <a:pt x="110343" y="237169"/>
                  </a:lnTo>
                  <a:lnTo>
                    <a:pt x="148427" y="223554"/>
                  </a:lnTo>
                  <a:lnTo>
                    <a:pt x="159867" y="217579"/>
                  </a:lnTo>
                  <a:lnTo>
                    <a:pt x="175698" y="201582"/>
                  </a:lnTo>
                  <a:lnTo>
                    <a:pt x="195393" y="162717"/>
                  </a:lnTo>
                  <a:lnTo>
                    <a:pt x="201313" y="120516"/>
                  </a:lnTo>
                  <a:lnTo>
                    <a:pt x="197477" y="82145"/>
                  </a:lnTo>
                  <a:lnTo>
                    <a:pt x="183343" y="48549"/>
                  </a:lnTo>
                  <a:lnTo>
                    <a:pt x="158748" y="21957"/>
                  </a:lnTo>
                  <a:lnTo>
                    <a:pt x="136206" y="12864"/>
                  </a:lnTo>
                  <a:lnTo>
                    <a:pt x="87991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23939" y="3084849"/>
              <a:ext cx="205517" cy="233775"/>
            </a:xfrm>
            <a:custGeom>
              <a:avLst/>
              <a:gdLst/>
              <a:ahLst/>
              <a:cxnLst/>
              <a:rect l="0" t="0" r="0" b="0"/>
              <a:pathLst>
                <a:path w="205517" h="233775">
                  <a:moveTo>
                    <a:pt x="102983" y="10529"/>
                  </a:moveTo>
                  <a:lnTo>
                    <a:pt x="86215" y="4940"/>
                  </a:lnTo>
                  <a:lnTo>
                    <a:pt x="68624" y="5315"/>
                  </a:lnTo>
                  <a:lnTo>
                    <a:pt x="50278" y="10551"/>
                  </a:lnTo>
                  <a:lnTo>
                    <a:pt x="34325" y="20677"/>
                  </a:lnTo>
                  <a:lnTo>
                    <a:pt x="22555" y="36096"/>
                  </a:lnTo>
                  <a:lnTo>
                    <a:pt x="5467" y="74591"/>
                  </a:lnTo>
                  <a:lnTo>
                    <a:pt x="0" y="116728"/>
                  </a:lnTo>
                  <a:lnTo>
                    <a:pt x="3969" y="155079"/>
                  </a:lnTo>
                  <a:lnTo>
                    <a:pt x="12573" y="174599"/>
                  </a:lnTo>
                  <a:lnTo>
                    <a:pt x="37161" y="211784"/>
                  </a:lnTo>
                  <a:lnTo>
                    <a:pt x="56961" y="225927"/>
                  </a:lnTo>
                  <a:lnTo>
                    <a:pt x="80189" y="233774"/>
                  </a:lnTo>
                  <a:lnTo>
                    <a:pt x="112997" y="231613"/>
                  </a:lnTo>
                  <a:lnTo>
                    <a:pt x="134339" y="226552"/>
                  </a:lnTo>
                  <a:lnTo>
                    <a:pt x="152404" y="214163"/>
                  </a:lnTo>
                  <a:lnTo>
                    <a:pt x="189126" y="174779"/>
                  </a:lnTo>
                  <a:lnTo>
                    <a:pt x="198980" y="156058"/>
                  </a:lnTo>
                  <a:lnTo>
                    <a:pt x="205516" y="114610"/>
                  </a:lnTo>
                  <a:lnTo>
                    <a:pt x="196274" y="70873"/>
                  </a:lnTo>
                  <a:lnTo>
                    <a:pt x="178718" y="39457"/>
                  </a:lnTo>
                  <a:lnTo>
                    <a:pt x="162379" y="26115"/>
                  </a:lnTo>
                  <a:lnTo>
                    <a:pt x="1029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39717" y="2821637"/>
              <a:ext cx="55662" cy="505369"/>
            </a:xfrm>
            <a:custGeom>
              <a:avLst/>
              <a:gdLst/>
              <a:ahLst/>
              <a:cxnLst/>
              <a:rect l="0" t="0" r="0" b="0"/>
              <a:pathLst>
                <a:path w="55662" h="505369">
                  <a:moveTo>
                    <a:pt x="13547" y="0"/>
                  </a:moveTo>
                  <a:lnTo>
                    <a:pt x="2368" y="22357"/>
                  </a:lnTo>
                  <a:lnTo>
                    <a:pt x="0" y="48931"/>
                  </a:lnTo>
                  <a:lnTo>
                    <a:pt x="2124" y="99896"/>
                  </a:lnTo>
                  <a:lnTo>
                    <a:pt x="5873" y="153211"/>
                  </a:lnTo>
                  <a:lnTo>
                    <a:pt x="14393" y="204883"/>
                  </a:lnTo>
                  <a:lnTo>
                    <a:pt x="21206" y="264647"/>
                  </a:lnTo>
                  <a:lnTo>
                    <a:pt x="26345" y="320569"/>
                  </a:lnTo>
                  <a:lnTo>
                    <a:pt x="32157" y="369894"/>
                  </a:lnTo>
                  <a:lnTo>
                    <a:pt x="39709" y="427785"/>
                  </a:lnTo>
                  <a:lnTo>
                    <a:pt x="47537" y="485894"/>
                  </a:lnTo>
                  <a:lnTo>
                    <a:pt x="55661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20592" y="3011150"/>
              <a:ext cx="132714" cy="284270"/>
            </a:xfrm>
            <a:custGeom>
              <a:avLst/>
              <a:gdLst/>
              <a:ahLst/>
              <a:cxnLst/>
              <a:rect l="0" t="0" r="0" b="0"/>
              <a:pathLst>
                <a:path w="132714" h="284270">
                  <a:moveTo>
                    <a:pt x="122185" y="0"/>
                  </a:moveTo>
                  <a:lnTo>
                    <a:pt x="58852" y="63333"/>
                  </a:lnTo>
                  <a:lnTo>
                    <a:pt x="9872" y="117902"/>
                  </a:lnTo>
                  <a:lnTo>
                    <a:pt x="2078" y="140919"/>
                  </a:lnTo>
                  <a:lnTo>
                    <a:pt x="0" y="153607"/>
                  </a:lnTo>
                  <a:lnTo>
                    <a:pt x="3930" y="177064"/>
                  </a:lnTo>
                  <a:lnTo>
                    <a:pt x="14645" y="198018"/>
                  </a:lnTo>
                  <a:lnTo>
                    <a:pt x="54514" y="237917"/>
                  </a:lnTo>
                  <a:lnTo>
                    <a:pt x="112962" y="275844"/>
                  </a:lnTo>
                  <a:lnTo>
                    <a:pt x="132713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63917" y="3095378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10528" y="0"/>
                  </a:moveTo>
                  <a:lnTo>
                    <a:pt x="3292" y="27556"/>
                  </a:lnTo>
                  <a:lnTo>
                    <a:pt x="650" y="83778"/>
                  </a:lnTo>
                  <a:lnTo>
                    <a:pt x="128" y="14029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74445" y="2958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74224" y="3034402"/>
              <a:ext cx="169227" cy="257855"/>
            </a:xfrm>
            <a:custGeom>
              <a:avLst/>
              <a:gdLst/>
              <a:ahLst/>
              <a:cxnLst/>
              <a:rect l="0" t="0" r="0" b="0"/>
              <a:pathLst>
                <a:path w="169227" h="257855">
                  <a:moveTo>
                    <a:pt x="142377" y="8333"/>
                  </a:moveTo>
                  <a:lnTo>
                    <a:pt x="93446" y="0"/>
                  </a:lnTo>
                  <a:lnTo>
                    <a:pt x="64478" y="1120"/>
                  </a:lnTo>
                  <a:lnTo>
                    <a:pt x="29608" y="14905"/>
                  </a:lnTo>
                  <a:lnTo>
                    <a:pt x="11929" y="27242"/>
                  </a:lnTo>
                  <a:lnTo>
                    <a:pt x="6278" y="36147"/>
                  </a:lnTo>
                  <a:lnTo>
                    <a:pt x="0" y="58520"/>
                  </a:lnTo>
                  <a:lnTo>
                    <a:pt x="3005" y="66357"/>
                  </a:lnTo>
                  <a:lnTo>
                    <a:pt x="9688" y="71583"/>
                  </a:lnTo>
                  <a:lnTo>
                    <a:pt x="65925" y="95688"/>
                  </a:lnTo>
                  <a:lnTo>
                    <a:pt x="122002" y="134950"/>
                  </a:lnTo>
                  <a:lnTo>
                    <a:pt x="149988" y="158933"/>
                  </a:lnTo>
                  <a:lnTo>
                    <a:pt x="157979" y="168395"/>
                  </a:lnTo>
                  <a:lnTo>
                    <a:pt x="166859" y="191386"/>
                  </a:lnTo>
                  <a:lnTo>
                    <a:pt x="169226" y="204068"/>
                  </a:lnTo>
                  <a:lnTo>
                    <a:pt x="167295" y="214862"/>
                  </a:lnTo>
                  <a:lnTo>
                    <a:pt x="155791" y="233095"/>
                  </a:lnTo>
                  <a:lnTo>
                    <a:pt x="138980" y="245878"/>
                  </a:lnTo>
                  <a:lnTo>
                    <a:pt x="118640" y="254289"/>
                  </a:lnTo>
                  <a:lnTo>
                    <a:pt x="82051" y="257854"/>
                  </a:lnTo>
                  <a:lnTo>
                    <a:pt x="51973" y="252021"/>
                  </a:lnTo>
                  <a:lnTo>
                    <a:pt x="47012" y="249171"/>
                  </a:lnTo>
                  <a:lnTo>
                    <a:pt x="37092" y="239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77352" y="3081544"/>
              <a:ext cx="249902" cy="235509"/>
            </a:xfrm>
            <a:custGeom>
              <a:avLst/>
              <a:gdLst/>
              <a:ahLst/>
              <a:cxnLst/>
              <a:rect l="0" t="0" r="0" b="0"/>
              <a:pathLst>
                <a:path w="249902" h="235509">
                  <a:moveTo>
                    <a:pt x="165674" y="108590"/>
                  </a:moveTo>
                  <a:lnTo>
                    <a:pt x="171263" y="91823"/>
                  </a:lnTo>
                  <a:lnTo>
                    <a:pt x="170887" y="74232"/>
                  </a:lnTo>
                  <a:lnTo>
                    <a:pt x="165651" y="55885"/>
                  </a:lnTo>
                  <a:lnTo>
                    <a:pt x="136670" y="17797"/>
                  </a:lnTo>
                  <a:lnTo>
                    <a:pt x="110677" y="2010"/>
                  </a:lnTo>
                  <a:lnTo>
                    <a:pt x="87808" y="0"/>
                  </a:lnTo>
                  <a:lnTo>
                    <a:pt x="64386" y="4176"/>
                  </a:lnTo>
                  <a:lnTo>
                    <a:pt x="46177" y="13831"/>
                  </a:lnTo>
                  <a:lnTo>
                    <a:pt x="22773" y="38010"/>
                  </a:lnTo>
                  <a:lnTo>
                    <a:pt x="6609" y="67401"/>
                  </a:lnTo>
                  <a:lnTo>
                    <a:pt x="0" y="109514"/>
                  </a:lnTo>
                  <a:lnTo>
                    <a:pt x="6173" y="159335"/>
                  </a:lnTo>
                  <a:lnTo>
                    <a:pt x="16508" y="191086"/>
                  </a:lnTo>
                  <a:lnTo>
                    <a:pt x="35039" y="215832"/>
                  </a:lnTo>
                  <a:lnTo>
                    <a:pt x="52631" y="230732"/>
                  </a:lnTo>
                  <a:lnTo>
                    <a:pt x="62236" y="234472"/>
                  </a:lnTo>
                  <a:lnTo>
                    <a:pt x="82267" y="235508"/>
                  </a:lnTo>
                  <a:lnTo>
                    <a:pt x="99748" y="228949"/>
                  </a:lnTo>
                  <a:lnTo>
                    <a:pt x="107685" y="223925"/>
                  </a:lnTo>
                  <a:lnTo>
                    <a:pt x="119624" y="208983"/>
                  </a:lnTo>
                  <a:lnTo>
                    <a:pt x="136820" y="165206"/>
                  </a:lnTo>
                  <a:lnTo>
                    <a:pt x="143077" y="120857"/>
                  </a:lnTo>
                  <a:lnTo>
                    <a:pt x="143590" y="122617"/>
                  </a:lnTo>
                  <a:lnTo>
                    <a:pt x="143932" y="128470"/>
                  </a:lnTo>
                  <a:lnTo>
                    <a:pt x="150552" y="141212"/>
                  </a:lnTo>
                  <a:lnTo>
                    <a:pt x="173865" y="168457"/>
                  </a:lnTo>
                  <a:lnTo>
                    <a:pt x="199686" y="183780"/>
                  </a:lnTo>
                  <a:lnTo>
                    <a:pt x="249901" y="1928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79938" y="3114072"/>
              <a:ext cx="168457" cy="173141"/>
            </a:xfrm>
            <a:custGeom>
              <a:avLst/>
              <a:gdLst/>
              <a:ahLst/>
              <a:cxnLst/>
              <a:rect l="0" t="0" r="0" b="0"/>
              <a:pathLst>
                <a:path w="168457" h="173141">
                  <a:moveTo>
                    <a:pt x="0" y="65534"/>
                  </a:moveTo>
                  <a:lnTo>
                    <a:pt x="8333" y="119678"/>
                  </a:lnTo>
                  <a:lnTo>
                    <a:pt x="15135" y="173140"/>
                  </a:lnTo>
                  <a:lnTo>
                    <a:pt x="12429" y="172366"/>
                  </a:lnTo>
                  <a:lnTo>
                    <a:pt x="8286" y="168341"/>
                  </a:lnTo>
                  <a:lnTo>
                    <a:pt x="2455" y="134730"/>
                  </a:lnTo>
                  <a:lnTo>
                    <a:pt x="2824" y="80545"/>
                  </a:lnTo>
                  <a:lnTo>
                    <a:pt x="23782" y="24010"/>
                  </a:lnTo>
                  <a:lnTo>
                    <a:pt x="37476" y="8865"/>
                  </a:lnTo>
                  <a:lnTo>
                    <a:pt x="46041" y="3188"/>
                  </a:lnTo>
                  <a:lnTo>
                    <a:pt x="68036" y="0"/>
                  </a:lnTo>
                  <a:lnTo>
                    <a:pt x="91069" y="3652"/>
                  </a:lnTo>
                  <a:lnTo>
                    <a:pt x="117190" y="18863"/>
                  </a:lnTo>
                  <a:lnTo>
                    <a:pt x="132413" y="31533"/>
                  </a:lnTo>
                  <a:lnTo>
                    <a:pt x="148547" y="57409"/>
                  </a:lnTo>
                  <a:lnTo>
                    <a:pt x="163310" y="98764"/>
                  </a:lnTo>
                  <a:lnTo>
                    <a:pt x="168456" y="149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24961" y="3116435"/>
              <a:ext cx="183852" cy="188218"/>
            </a:xfrm>
            <a:custGeom>
              <a:avLst/>
              <a:gdLst/>
              <a:ahLst/>
              <a:cxnLst/>
              <a:rect l="0" t="0" r="0" b="0"/>
              <a:pathLst>
                <a:path w="183852" h="188218">
                  <a:moveTo>
                    <a:pt x="102417" y="0"/>
                  </a:moveTo>
                  <a:lnTo>
                    <a:pt x="80060" y="0"/>
                  </a:lnTo>
                  <a:lnTo>
                    <a:pt x="49389" y="11178"/>
                  </a:lnTo>
                  <a:lnTo>
                    <a:pt x="23664" y="29308"/>
                  </a:lnTo>
                  <a:lnTo>
                    <a:pt x="6813" y="55087"/>
                  </a:lnTo>
                  <a:lnTo>
                    <a:pt x="0" y="90542"/>
                  </a:lnTo>
                  <a:lnTo>
                    <a:pt x="3571" y="125093"/>
                  </a:lnTo>
                  <a:lnTo>
                    <a:pt x="12082" y="143724"/>
                  </a:lnTo>
                  <a:lnTo>
                    <a:pt x="36610" y="174749"/>
                  </a:lnTo>
                  <a:lnTo>
                    <a:pt x="56402" y="182951"/>
                  </a:lnTo>
                  <a:lnTo>
                    <a:pt x="107235" y="188217"/>
                  </a:lnTo>
                  <a:lnTo>
                    <a:pt x="128345" y="182698"/>
                  </a:lnTo>
                  <a:lnTo>
                    <a:pt x="160961" y="160091"/>
                  </a:lnTo>
                  <a:lnTo>
                    <a:pt x="177215" y="134392"/>
                  </a:lnTo>
                  <a:lnTo>
                    <a:pt x="183851" y="98961"/>
                  </a:lnTo>
                  <a:lnTo>
                    <a:pt x="179164" y="75569"/>
                  </a:lnTo>
                  <a:lnTo>
                    <a:pt x="151735" y="23642"/>
                  </a:lnTo>
                  <a:lnTo>
                    <a:pt x="1340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22134" y="3148020"/>
              <a:ext cx="136872" cy="148228"/>
            </a:xfrm>
            <a:custGeom>
              <a:avLst/>
              <a:gdLst/>
              <a:ahLst/>
              <a:cxnLst/>
              <a:rect l="0" t="0" r="0" b="0"/>
              <a:pathLst>
                <a:path w="136872" h="148228">
                  <a:moveTo>
                    <a:pt x="0" y="0"/>
                  </a:moveTo>
                  <a:lnTo>
                    <a:pt x="35917" y="53875"/>
                  </a:lnTo>
                  <a:lnTo>
                    <a:pt x="70046" y="114752"/>
                  </a:lnTo>
                  <a:lnTo>
                    <a:pt x="82214" y="131330"/>
                  </a:lnTo>
                  <a:lnTo>
                    <a:pt x="107808" y="148227"/>
                  </a:lnTo>
                  <a:lnTo>
                    <a:pt x="113986" y="146781"/>
                  </a:lnTo>
                  <a:lnTo>
                    <a:pt x="118105" y="141138"/>
                  </a:lnTo>
                  <a:lnTo>
                    <a:pt x="132493" y="91593"/>
                  </a:lnTo>
                  <a:lnTo>
                    <a:pt x="136006" y="3581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35104" y="3125401"/>
              <a:ext cx="155529" cy="222913"/>
            </a:xfrm>
            <a:custGeom>
              <a:avLst/>
              <a:gdLst/>
              <a:ahLst/>
              <a:cxnLst/>
              <a:rect l="0" t="0" r="0" b="0"/>
              <a:pathLst>
                <a:path w="155529" h="222913">
                  <a:moveTo>
                    <a:pt x="8129" y="85790"/>
                  </a:moveTo>
                  <a:lnTo>
                    <a:pt x="26109" y="101431"/>
                  </a:lnTo>
                  <a:lnTo>
                    <a:pt x="43027" y="109510"/>
                  </a:lnTo>
                  <a:lnTo>
                    <a:pt x="62243" y="110760"/>
                  </a:lnTo>
                  <a:lnTo>
                    <a:pt x="81313" y="106247"/>
                  </a:lnTo>
                  <a:lnTo>
                    <a:pt x="112619" y="84285"/>
                  </a:lnTo>
                  <a:lnTo>
                    <a:pt x="119903" y="77768"/>
                  </a:lnTo>
                  <a:lnTo>
                    <a:pt x="123589" y="68744"/>
                  </a:lnTo>
                  <a:lnTo>
                    <a:pt x="124565" y="46239"/>
                  </a:lnTo>
                  <a:lnTo>
                    <a:pt x="117980" y="26878"/>
                  </a:lnTo>
                  <a:lnTo>
                    <a:pt x="112949" y="18439"/>
                  </a:lnTo>
                  <a:lnTo>
                    <a:pt x="97999" y="5944"/>
                  </a:lnTo>
                  <a:lnTo>
                    <a:pt x="89099" y="974"/>
                  </a:lnTo>
                  <a:lnTo>
                    <a:pt x="80827" y="0"/>
                  </a:lnTo>
                  <a:lnTo>
                    <a:pt x="65395" y="5157"/>
                  </a:lnTo>
                  <a:lnTo>
                    <a:pt x="37965" y="26804"/>
                  </a:lnTo>
                  <a:lnTo>
                    <a:pt x="24119" y="48656"/>
                  </a:lnTo>
                  <a:lnTo>
                    <a:pt x="2999" y="107286"/>
                  </a:lnTo>
                  <a:lnTo>
                    <a:pt x="0" y="133169"/>
                  </a:lnTo>
                  <a:lnTo>
                    <a:pt x="4906" y="154031"/>
                  </a:lnTo>
                  <a:lnTo>
                    <a:pt x="40355" y="209458"/>
                  </a:lnTo>
                  <a:lnTo>
                    <a:pt x="47161" y="217368"/>
                  </a:lnTo>
                  <a:lnTo>
                    <a:pt x="56377" y="221472"/>
                  </a:lnTo>
                  <a:lnTo>
                    <a:pt x="79095" y="222912"/>
                  </a:lnTo>
                  <a:lnTo>
                    <a:pt x="112604" y="211557"/>
                  </a:lnTo>
                  <a:lnTo>
                    <a:pt x="155528" y="191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74860" y="2905865"/>
              <a:ext cx="42115" cy="515897"/>
            </a:xfrm>
            <a:custGeom>
              <a:avLst/>
              <a:gdLst/>
              <a:ahLst/>
              <a:cxnLst/>
              <a:rect l="0" t="0" r="0" b="0"/>
              <a:pathLst>
                <a:path w="42115" h="515897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3547"/>
                  </a:lnTo>
                  <a:lnTo>
                    <a:pt x="12998" y="215354"/>
                  </a:lnTo>
                  <a:lnTo>
                    <a:pt x="18669" y="268920"/>
                  </a:lnTo>
                  <a:lnTo>
                    <a:pt x="26174" y="323351"/>
                  </a:lnTo>
                  <a:lnTo>
                    <a:pt x="29982" y="379427"/>
                  </a:lnTo>
                  <a:lnTo>
                    <a:pt x="36699" y="442316"/>
                  </a:lnTo>
                  <a:lnTo>
                    <a:pt x="39707" y="475005"/>
                  </a:lnTo>
                  <a:lnTo>
                    <a:pt x="42114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4737823" y="3421761"/>
            <a:ext cx="1000209" cy="73701"/>
          </a:xfrm>
          <a:custGeom>
            <a:avLst/>
            <a:gdLst/>
            <a:ahLst/>
            <a:cxnLst/>
            <a:rect l="0" t="0" r="0" b="0"/>
            <a:pathLst>
              <a:path w="1000209" h="73701">
                <a:moveTo>
                  <a:pt x="1000208" y="0"/>
                </a:moveTo>
                <a:lnTo>
                  <a:pt x="941591" y="0"/>
                </a:lnTo>
                <a:lnTo>
                  <a:pt x="887417" y="7236"/>
                </a:lnTo>
                <a:lnTo>
                  <a:pt x="828536" y="9878"/>
                </a:lnTo>
                <a:lnTo>
                  <a:pt x="778157" y="10336"/>
                </a:lnTo>
                <a:lnTo>
                  <a:pt x="729304" y="10471"/>
                </a:lnTo>
                <a:lnTo>
                  <a:pt x="678954" y="10512"/>
                </a:lnTo>
                <a:lnTo>
                  <a:pt x="615826" y="16115"/>
                </a:lnTo>
                <a:lnTo>
                  <a:pt x="563833" y="19593"/>
                </a:lnTo>
                <a:lnTo>
                  <a:pt x="505089" y="28004"/>
                </a:lnTo>
                <a:lnTo>
                  <a:pt x="453033" y="31694"/>
                </a:lnTo>
                <a:lnTo>
                  <a:pt x="392865" y="39709"/>
                </a:lnTo>
                <a:lnTo>
                  <a:pt x="334774" y="41402"/>
                </a:lnTo>
                <a:lnTo>
                  <a:pt x="276227" y="45023"/>
                </a:lnTo>
                <a:lnTo>
                  <a:pt x="221835" y="50385"/>
                </a:lnTo>
                <a:lnTo>
                  <a:pt x="162233" y="57786"/>
                </a:lnTo>
                <a:lnTo>
                  <a:pt x="108259" y="63277"/>
                </a:lnTo>
                <a:lnTo>
                  <a:pt x="67692" y="68922"/>
                </a:lnTo>
                <a:lnTo>
                  <a:pt x="25070" y="67773"/>
                </a:lnTo>
                <a:lnTo>
                  <a:pt x="0" y="73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3059209" y="2253550"/>
            <a:ext cx="2089227" cy="747072"/>
          </a:xfrm>
          <a:custGeom>
            <a:avLst/>
            <a:gdLst/>
            <a:ahLst/>
            <a:cxnLst/>
            <a:rect l="0" t="0" r="0" b="0"/>
            <a:pathLst>
              <a:path w="2089227" h="747072">
                <a:moveTo>
                  <a:pt x="2089226" y="747071"/>
                </a:moveTo>
                <a:lnTo>
                  <a:pt x="2071268" y="693197"/>
                </a:lnTo>
                <a:lnTo>
                  <a:pt x="2049415" y="632320"/>
                </a:lnTo>
                <a:lnTo>
                  <a:pt x="2018839" y="577630"/>
                </a:lnTo>
                <a:lnTo>
                  <a:pt x="1999220" y="547908"/>
                </a:lnTo>
                <a:lnTo>
                  <a:pt x="1949725" y="493386"/>
                </a:lnTo>
                <a:lnTo>
                  <a:pt x="1905639" y="438364"/>
                </a:lnTo>
                <a:lnTo>
                  <a:pt x="1852732" y="378277"/>
                </a:lnTo>
                <a:lnTo>
                  <a:pt x="1790617" y="322613"/>
                </a:lnTo>
                <a:lnTo>
                  <a:pt x="1740339" y="283162"/>
                </a:lnTo>
                <a:lnTo>
                  <a:pt x="1678641" y="232258"/>
                </a:lnTo>
                <a:lnTo>
                  <a:pt x="1625284" y="200497"/>
                </a:lnTo>
                <a:lnTo>
                  <a:pt x="1562927" y="171850"/>
                </a:lnTo>
                <a:lnTo>
                  <a:pt x="1506371" y="146320"/>
                </a:lnTo>
                <a:lnTo>
                  <a:pt x="1444809" y="118747"/>
                </a:lnTo>
                <a:lnTo>
                  <a:pt x="1387589" y="91940"/>
                </a:lnTo>
                <a:lnTo>
                  <a:pt x="1331226" y="74167"/>
                </a:lnTo>
                <a:lnTo>
                  <a:pt x="1275032" y="59391"/>
                </a:lnTo>
                <a:lnTo>
                  <a:pt x="1213167" y="44806"/>
                </a:lnTo>
                <a:lnTo>
                  <a:pt x="1186310" y="40720"/>
                </a:lnTo>
                <a:lnTo>
                  <a:pt x="1130940" y="22152"/>
                </a:lnTo>
                <a:lnTo>
                  <a:pt x="1074943" y="12462"/>
                </a:lnTo>
                <a:lnTo>
                  <a:pt x="1017651" y="9378"/>
                </a:lnTo>
                <a:lnTo>
                  <a:pt x="954342" y="1836"/>
                </a:lnTo>
                <a:lnTo>
                  <a:pt x="896430" y="0"/>
                </a:lnTo>
                <a:lnTo>
                  <a:pt x="841100" y="807"/>
                </a:lnTo>
                <a:lnTo>
                  <a:pt x="778730" y="8625"/>
                </a:lnTo>
                <a:lnTo>
                  <a:pt x="723744" y="18195"/>
                </a:lnTo>
                <a:lnTo>
                  <a:pt x="670941" y="31351"/>
                </a:lnTo>
                <a:lnTo>
                  <a:pt x="614469" y="48710"/>
                </a:lnTo>
                <a:lnTo>
                  <a:pt x="561749" y="62725"/>
                </a:lnTo>
                <a:lnTo>
                  <a:pt x="523349" y="76369"/>
                </a:lnTo>
                <a:lnTo>
                  <a:pt x="460980" y="101518"/>
                </a:lnTo>
                <a:lnTo>
                  <a:pt x="399560" y="133397"/>
                </a:lnTo>
                <a:lnTo>
                  <a:pt x="342209" y="171188"/>
                </a:lnTo>
                <a:lnTo>
                  <a:pt x="281506" y="220002"/>
                </a:lnTo>
                <a:lnTo>
                  <a:pt x="225037" y="271037"/>
                </a:lnTo>
                <a:lnTo>
                  <a:pt x="197025" y="296798"/>
                </a:lnTo>
                <a:lnTo>
                  <a:pt x="145135" y="359124"/>
                </a:lnTo>
                <a:lnTo>
                  <a:pt x="113011" y="402038"/>
                </a:lnTo>
                <a:lnTo>
                  <a:pt x="97152" y="428810"/>
                </a:lnTo>
                <a:lnTo>
                  <a:pt x="60153" y="484572"/>
                </a:lnTo>
                <a:lnTo>
                  <a:pt x="44445" y="512536"/>
                </a:lnTo>
                <a:lnTo>
                  <a:pt x="38177" y="520525"/>
                </a:lnTo>
                <a:lnTo>
                  <a:pt x="32828" y="521171"/>
                </a:lnTo>
                <a:lnTo>
                  <a:pt x="28093" y="516922"/>
                </a:lnTo>
                <a:lnTo>
                  <a:pt x="8416" y="470969"/>
                </a:lnTo>
                <a:lnTo>
                  <a:pt x="0" y="434156"/>
                </a:lnTo>
                <a:lnTo>
                  <a:pt x="3749" y="373372"/>
                </a:lnTo>
                <a:lnTo>
                  <a:pt x="4027" y="369257"/>
                </a:lnTo>
                <a:lnTo>
                  <a:pt x="4535" y="427602"/>
                </a:lnTo>
                <a:lnTo>
                  <a:pt x="7693" y="483838"/>
                </a:lnTo>
                <a:lnTo>
                  <a:pt x="13647" y="540007"/>
                </a:lnTo>
                <a:lnTo>
                  <a:pt x="20700" y="561846"/>
                </a:lnTo>
                <a:lnTo>
                  <a:pt x="25856" y="570945"/>
                </a:lnTo>
                <a:lnTo>
                  <a:pt x="32803" y="575842"/>
                </a:lnTo>
                <a:lnTo>
                  <a:pt x="40944" y="577936"/>
                </a:lnTo>
                <a:lnTo>
                  <a:pt x="69169" y="575295"/>
                </a:lnTo>
                <a:lnTo>
                  <a:pt x="121753" y="561800"/>
                </a:lnTo>
                <a:lnTo>
                  <a:pt x="182129" y="552528"/>
                </a:lnTo>
                <a:lnTo>
                  <a:pt x="236210" y="54703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5822259" y="3337533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1379233" y="4179813"/>
            <a:ext cx="4000830" cy="600126"/>
            <a:chOff x="1379233" y="4179813"/>
            <a:chExt cx="4000830" cy="600126"/>
          </a:xfrm>
        </p:grpSpPr>
        <p:sp>
          <p:nvSpPr>
            <p:cNvPr id="69" name="Freeform 68"/>
            <p:cNvSpPr/>
            <p:nvPr/>
          </p:nvSpPr>
          <p:spPr>
            <a:xfrm>
              <a:off x="1572039" y="4411440"/>
              <a:ext cx="28293" cy="368499"/>
            </a:xfrm>
            <a:custGeom>
              <a:avLst/>
              <a:gdLst/>
              <a:ahLst/>
              <a:cxnLst/>
              <a:rect l="0" t="0" r="0" b="0"/>
              <a:pathLst>
                <a:path w="28293" h="368499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0782"/>
                  </a:lnTo>
                  <a:lnTo>
                    <a:pt x="9761" y="198081"/>
                  </a:lnTo>
                  <a:lnTo>
                    <a:pt x="15393" y="252103"/>
                  </a:lnTo>
                  <a:lnTo>
                    <a:pt x="20181" y="302035"/>
                  </a:lnTo>
                  <a:lnTo>
                    <a:pt x="25889" y="340226"/>
                  </a:lnTo>
                  <a:lnTo>
                    <a:pt x="2829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379233" y="4327212"/>
              <a:ext cx="452726" cy="136871"/>
            </a:xfrm>
            <a:custGeom>
              <a:avLst/>
              <a:gdLst/>
              <a:ahLst/>
              <a:cxnLst/>
              <a:rect l="0" t="0" r="0" b="0"/>
              <a:pathLst>
                <a:path w="452726" h="136871">
                  <a:moveTo>
                    <a:pt x="452725" y="0"/>
                  </a:moveTo>
                  <a:lnTo>
                    <a:pt x="394108" y="5589"/>
                  </a:lnTo>
                  <a:lnTo>
                    <a:pt x="337511" y="29664"/>
                  </a:lnTo>
                  <a:lnTo>
                    <a:pt x="283738" y="45244"/>
                  </a:lnTo>
                  <a:lnTo>
                    <a:pt x="233939" y="56040"/>
                  </a:lnTo>
                  <a:lnTo>
                    <a:pt x="182139" y="72236"/>
                  </a:lnTo>
                  <a:lnTo>
                    <a:pt x="121809" y="90265"/>
                  </a:lnTo>
                  <a:lnTo>
                    <a:pt x="58371" y="10866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773250" y="4316684"/>
              <a:ext cx="406150" cy="460476"/>
            </a:xfrm>
            <a:custGeom>
              <a:avLst/>
              <a:gdLst/>
              <a:ahLst/>
              <a:cxnLst/>
              <a:rect l="0" t="0" r="0" b="0"/>
              <a:pathLst>
                <a:path w="406150" h="460476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2"/>
                  </a:lnTo>
                  <a:lnTo>
                    <a:pt x="15040" y="194766"/>
                  </a:lnTo>
                  <a:lnTo>
                    <a:pt x="16134" y="254240"/>
                  </a:lnTo>
                  <a:lnTo>
                    <a:pt x="22047" y="310726"/>
                  </a:lnTo>
                  <a:lnTo>
                    <a:pt x="25619" y="364508"/>
                  </a:lnTo>
                  <a:lnTo>
                    <a:pt x="34061" y="426677"/>
                  </a:lnTo>
                  <a:lnTo>
                    <a:pt x="36587" y="460475"/>
                  </a:lnTo>
                  <a:lnTo>
                    <a:pt x="37178" y="453440"/>
                  </a:lnTo>
                  <a:lnTo>
                    <a:pt x="37558" y="403560"/>
                  </a:lnTo>
                  <a:lnTo>
                    <a:pt x="37633" y="344314"/>
                  </a:lnTo>
                  <a:lnTo>
                    <a:pt x="43237" y="287811"/>
                  </a:lnTo>
                  <a:lnTo>
                    <a:pt x="56778" y="244025"/>
                  </a:lnTo>
                  <a:lnTo>
                    <a:pt x="67989" y="226998"/>
                  </a:lnTo>
                  <a:lnTo>
                    <a:pt x="76594" y="221522"/>
                  </a:lnTo>
                  <a:lnTo>
                    <a:pt x="98633" y="215437"/>
                  </a:lnTo>
                  <a:lnTo>
                    <a:pt x="108721" y="218494"/>
                  </a:lnTo>
                  <a:lnTo>
                    <a:pt x="149147" y="258435"/>
                  </a:lnTo>
                  <a:lnTo>
                    <a:pt x="173491" y="314417"/>
                  </a:lnTo>
                  <a:lnTo>
                    <a:pt x="181625" y="350134"/>
                  </a:lnTo>
                  <a:lnTo>
                    <a:pt x="189963" y="404124"/>
                  </a:lnTo>
                  <a:lnTo>
                    <a:pt x="194469" y="450490"/>
                  </a:lnTo>
                  <a:lnTo>
                    <a:pt x="196651" y="394249"/>
                  </a:lnTo>
                  <a:lnTo>
                    <a:pt x="205125" y="359360"/>
                  </a:lnTo>
                  <a:lnTo>
                    <a:pt x="215809" y="337530"/>
                  </a:lnTo>
                  <a:lnTo>
                    <a:pt x="240567" y="311099"/>
                  </a:lnTo>
                  <a:lnTo>
                    <a:pt x="290714" y="277158"/>
                  </a:lnTo>
                  <a:lnTo>
                    <a:pt x="341858" y="248238"/>
                  </a:lnTo>
                  <a:lnTo>
                    <a:pt x="358467" y="234720"/>
                  </a:lnTo>
                  <a:lnTo>
                    <a:pt x="367409" y="214674"/>
                  </a:lnTo>
                  <a:lnTo>
                    <a:pt x="369794" y="202778"/>
                  </a:lnTo>
                  <a:lnTo>
                    <a:pt x="367874" y="192507"/>
                  </a:lnTo>
                  <a:lnTo>
                    <a:pt x="356382" y="174856"/>
                  </a:lnTo>
                  <a:lnTo>
                    <a:pt x="336457" y="162331"/>
                  </a:lnTo>
                  <a:lnTo>
                    <a:pt x="313173" y="155205"/>
                  </a:lnTo>
                  <a:lnTo>
                    <a:pt x="291127" y="155937"/>
                  </a:lnTo>
                  <a:lnTo>
                    <a:pt x="258984" y="168516"/>
                  </a:lnTo>
                  <a:lnTo>
                    <a:pt x="240916" y="186810"/>
                  </a:lnTo>
                  <a:lnTo>
                    <a:pt x="215843" y="231093"/>
                  </a:lnTo>
                  <a:lnTo>
                    <a:pt x="208992" y="274232"/>
                  </a:lnTo>
                  <a:lnTo>
                    <a:pt x="218140" y="318470"/>
                  </a:lnTo>
                  <a:lnTo>
                    <a:pt x="242193" y="365764"/>
                  </a:lnTo>
                  <a:lnTo>
                    <a:pt x="255680" y="383270"/>
                  </a:lnTo>
                  <a:lnTo>
                    <a:pt x="282017" y="400690"/>
                  </a:lnTo>
                  <a:lnTo>
                    <a:pt x="317636" y="407672"/>
                  </a:lnTo>
                  <a:lnTo>
                    <a:pt x="363188" y="401625"/>
                  </a:lnTo>
                  <a:lnTo>
                    <a:pt x="406149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49869" y="4428320"/>
              <a:ext cx="230554" cy="238736"/>
            </a:xfrm>
            <a:custGeom>
              <a:avLst/>
              <a:gdLst/>
              <a:ahLst/>
              <a:cxnLst/>
              <a:rect l="0" t="0" r="0" b="0"/>
              <a:pathLst>
                <a:path w="230554" h="238736">
                  <a:moveTo>
                    <a:pt x="171726" y="35762"/>
                  </a:moveTo>
                  <a:lnTo>
                    <a:pt x="153746" y="20122"/>
                  </a:lnTo>
                  <a:lnTo>
                    <a:pt x="101985" y="919"/>
                  </a:lnTo>
                  <a:lnTo>
                    <a:pt x="78729" y="0"/>
                  </a:lnTo>
                  <a:lnTo>
                    <a:pt x="57865" y="4660"/>
                  </a:lnTo>
                  <a:lnTo>
                    <a:pt x="25406" y="26716"/>
                  </a:lnTo>
                  <a:lnTo>
                    <a:pt x="11939" y="41100"/>
                  </a:lnTo>
                  <a:lnTo>
                    <a:pt x="2054" y="59192"/>
                  </a:lnTo>
                  <a:lnTo>
                    <a:pt x="0" y="78931"/>
                  </a:lnTo>
                  <a:lnTo>
                    <a:pt x="4157" y="98232"/>
                  </a:lnTo>
                  <a:lnTo>
                    <a:pt x="13803" y="114610"/>
                  </a:lnTo>
                  <a:lnTo>
                    <a:pt x="20821" y="118743"/>
                  </a:lnTo>
                  <a:lnTo>
                    <a:pt x="37977" y="120216"/>
                  </a:lnTo>
                  <a:lnTo>
                    <a:pt x="96243" y="108567"/>
                  </a:lnTo>
                  <a:lnTo>
                    <a:pt x="118291" y="104385"/>
                  </a:lnTo>
                  <a:lnTo>
                    <a:pt x="171622" y="114152"/>
                  </a:lnTo>
                  <a:lnTo>
                    <a:pt x="197692" y="129439"/>
                  </a:lnTo>
                  <a:lnTo>
                    <a:pt x="220234" y="154375"/>
                  </a:lnTo>
                  <a:lnTo>
                    <a:pt x="228380" y="176997"/>
                  </a:lnTo>
                  <a:lnTo>
                    <a:pt x="230553" y="189580"/>
                  </a:lnTo>
                  <a:lnTo>
                    <a:pt x="226727" y="209801"/>
                  </a:lnTo>
                  <a:lnTo>
                    <a:pt x="222432" y="218469"/>
                  </a:lnTo>
                  <a:lnTo>
                    <a:pt x="208300" y="231219"/>
                  </a:lnTo>
                  <a:lnTo>
                    <a:pt x="199618" y="236257"/>
                  </a:lnTo>
                  <a:lnTo>
                    <a:pt x="180613" y="238735"/>
                  </a:lnTo>
                  <a:lnTo>
                    <a:pt x="123330" y="228954"/>
                  </a:lnTo>
                  <a:lnTo>
                    <a:pt x="87498" y="225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08019" y="4464082"/>
              <a:ext cx="159620" cy="221781"/>
            </a:xfrm>
            <a:custGeom>
              <a:avLst/>
              <a:gdLst/>
              <a:ahLst/>
              <a:cxnLst/>
              <a:rect l="0" t="0" r="0" b="0"/>
              <a:pathLst>
                <a:path w="159620" h="221781">
                  <a:moveTo>
                    <a:pt x="8333" y="0"/>
                  </a:moveTo>
                  <a:lnTo>
                    <a:pt x="0" y="37479"/>
                  </a:lnTo>
                  <a:lnTo>
                    <a:pt x="3827" y="94491"/>
                  </a:lnTo>
                  <a:lnTo>
                    <a:pt x="19192" y="156506"/>
                  </a:lnTo>
                  <a:lnTo>
                    <a:pt x="38554" y="199761"/>
                  </a:lnTo>
                  <a:lnTo>
                    <a:pt x="54520" y="214735"/>
                  </a:lnTo>
                  <a:lnTo>
                    <a:pt x="63691" y="220366"/>
                  </a:lnTo>
                  <a:lnTo>
                    <a:pt x="74484" y="221780"/>
                  </a:lnTo>
                  <a:lnTo>
                    <a:pt x="98955" y="217112"/>
                  </a:lnTo>
                  <a:lnTo>
                    <a:pt x="119189" y="201000"/>
                  </a:lnTo>
                  <a:lnTo>
                    <a:pt x="140615" y="168740"/>
                  </a:lnTo>
                  <a:lnTo>
                    <a:pt x="158335" y="126399"/>
                  </a:lnTo>
                  <a:lnTo>
                    <a:pt x="159619" y="105311"/>
                  </a:lnTo>
                  <a:lnTo>
                    <a:pt x="156500" y="51998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06484" y="4427472"/>
              <a:ext cx="178367" cy="259978"/>
            </a:xfrm>
            <a:custGeom>
              <a:avLst/>
              <a:gdLst/>
              <a:ahLst/>
              <a:cxnLst/>
              <a:rect l="0" t="0" r="0" b="0"/>
              <a:pathLst>
                <a:path w="178367" h="259978">
                  <a:moveTo>
                    <a:pt x="30967" y="120839"/>
                  </a:moveTo>
                  <a:lnTo>
                    <a:pt x="36556" y="179455"/>
                  </a:lnTo>
                  <a:lnTo>
                    <a:pt x="41689" y="232460"/>
                  </a:lnTo>
                  <a:lnTo>
                    <a:pt x="46651" y="255846"/>
                  </a:lnTo>
                  <a:lnTo>
                    <a:pt x="46102" y="259977"/>
                  </a:lnTo>
                  <a:lnTo>
                    <a:pt x="43397" y="259220"/>
                  </a:lnTo>
                  <a:lnTo>
                    <a:pt x="39253" y="255207"/>
                  </a:lnTo>
                  <a:lnTo>
                    <a:pt x="17040" y="203923"/>
                  </a:lnTo>
                  <a:lnTo>
                    <a:pt x="2515" y="149154"/>
                  </a:lnTo>
                  <a:lnTo>
                    <a:pt x="0" y="90037"/>
                  </a:lnTo>
                  <a:lnTo>
                    <a:pt x="5154" y="44901"/>
                  </a:lnTo>
                  <a:lnTo>
                    <a:pt x="14035" y="22358"/>
                  </a:lnTo>
                  <a:lnTo>
                    <a:pt x="19679" y="13071"/>
                  </a:lnTo>
                  <a:lnTo>
                    <a:pt x="28121" y="6879"/>
                  </a:lnTo>
                  <a:lnTo>
                    <a:pt x="49979" y="0"/>
                  </a:lnTo>
                  <a:lnTo>
                    <a:pt x="60019" y="505"/>
                  </a:lnTo>
                  <a:lnTo>
                    <a:pt x="77414" y="7306"/>
                  </a:lnTo>
                  <a:lnTo>
                    <a:pt x="121978" y="44138"/>
                  </a:lnTo>
                  <a:lnTo>
                    <a:pt x="137612" y="70427"/>
                  </a:lnTo>
                  <a:lnTo>
                    <a:pt x="152205" y="119156"/>
                  </a:lnTo>
                  <a:lnTo>
                    <a:pt x="162226" y="182170"/>
                  </a:lnTo>
                  <a:lnTo>
                    <a:pt x="168463" y="194890"/>
                  </a:lnTo>
                  <a:lnTo>
                    <a:pt x="178366" y="205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432290" y="445355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89" y="58617"/>
                  </a:lnTo>
                  <a:lnTo>
                    <a:pt x="18211" y="11730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32290" y="43482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34566" y="4397893"/>
              <a:ext cx="216786" cy="261921"/>
            </a:xfrm>
            <a:custGeom>
              <a:avLst/>
              <a:gdLst/>
              <a:ahLst/>
              <a:cxnLst/>
              <a:rect l="0" t="0" r="0" b="0"/>
              <a:pathLst>
                <a:path w="216786" h="261921">
                  <a:moveTo>
                    <a:pt x="97765" y="13547"/>
                  </a:moveTo>
                  <a:lnTo>
                    <a:pt x="80998" y="2369"/>
                  </a:lnTo>
                  <a:lnTo>
                    <a:pt x="63407" y="0"/>
                  </a:lnTo>
                  <a:lnTo>
                    <a:pt x="53803" y="1006"/>
                  </a:lnTo>
                  <a:lnTo>
                    <a:pt x="36892" y="8363"/>
                  </a:lnTo>
                  <a:lnTo>
                    <a:pt x="29107" y="13601"/>
                  </a:lnTo>
                  <a:lnTo>
                    <a:pt x="17338" y="28779"/>
                  </a:lnTo>
                  <a:lnTo>
                    <a:pt x="250" y="67118"/>
                  </a:lnTo>
                  <a:lnTo>
                    <a:pt x="0" y="77338"/>
                  </a:lnTo>
                  <a:lnTo>
                    <a:pt x="5960" y="98050"/>
                  </a:lnTo>
                  <a:lnTo>
                    <a:pt x="19528" y="115835"/>
                  </a:lnTo>
                  <a:lnTo>
                    <a:pt x="28060" y="123853"/>
                  </a:lnTo>
                  <a:lnTo>
                    <a:pt x="50017" y="132762"/>
                  </a:lnTo>
                  <a:lnTo>
                    <a:pt x="102241" y="138481"/>
                  </a:lnTo>
                  <a:lnTo>
                    <a:pt x="155278" y="141951"/>
                  </a:lnTo>
                  <a:lnTo>
                    <a:pt x="182786" y="156618"/>
                  </a:lnTo>
                  <a:lnTo>
                    <a:pt x="198334" y="169161"/>
                  </a:lnTo>
                  <a:lnTo>
                    <a:pt x="214651" y="194966"/>
                  </a:lnTo>
                  <a:lnTo>
                    <a:pt x="216785" y="214670"/>
                  </a:lnTo>
                  <a:lnTo>
                    <a:pt x="215716" y="224838"/>
                  </a:lnTo>
                  <a:lnTo>
                    <a:pt x="205170" y="242375"/>
                  </a:lnTo>
                  <a:lnTo>
                    <a:pt x="197444" y="250327"/>
                  </a:lnTo>
                  <a:lnTo>
                    <a:pt x="173263" y="259163"/>
                  </a:lnTo>
                  <a:lnTo>
                    <a:pt x="145357" y="261920"/>
                  </a:lnTo>
                  <a:lnTo>
                    <a:pt x="112257" y="256895"/>
                  </a:lnTo>
                  <a:lnTo>
                    <a:pt x="87237" y="245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55148" y="4384034"/>
              <a:ext cx="198366" cy="273826"/>
            </a:xfrm>
            <a:custGeom>
              <a:avLst/>
              <a:gdLst/>
              <a:ahLst/>
              <a:cxnLst/>
              <a:rect l="0" t="0" r="0" b="0"/>
              <a:pathLst>
                <a:path w="198366" h="273826">
                  <a:moveTo>
                    <a:pt x="124665" y="69520"/>
                  </a:moveTo>
                  <a:lnTo>
                    <a:pt x="75167" y="9927"/>
                  </a:lnTo>
                  <a:lnTo>
                    <a:pt x="55092" y="2090"/>
                  </a:lnTo>
                  <a:lnTo>
                    <a:pt x="43189" y="0"/>
                  </a:lnTo>
                  <a:lnTo>
                    <a:pt x="34083" y="2117"/>
                  </a:lnTo>
                  <a:lnTo>
                    <a:pt x="26842" y="7037"/>
                  </a:lnTo>
                  <a:lnTo>
                    <a:pt x="15677" y="21862"/>
                  </a:lnTo>
                  <a:lnTo>
                    <a:pt x="6816" y="40150"/>
                  </a:lnTo>
                  <a:lnTo>
                    <a:pt x="0" y="90061"/>
                  </a:lnTo>
                  <a:lnTo>
                    <a:pt x="1774" y="148794"/>
                  </a:lnTo>
                  <a:lnTo>
                    <a:pt x="16325" y="205738"/>
                  </a:lnTo>
                  <a:lnTo>
                    <a:pt x="39067" y="258947"/>
                  </a:lnTo>
                  <a:lnTo>
                    <a:pt x="47713" y="265995"/>
                  </a:lnTo>
                  <a:lnTo>
                    <a:pt x="69797" y="273825"/>
                  </a:lnTo>
                  <a:lnTo>
                    <a:pt x="78728" y="272404"/>
                  </a:lnTo>
                  <a:lnTo>
                    <a:pt x="85851" y="267947"/>
                  </a:lnTo>
                  <a:lnTo>
                    <a:pt x="111279" y="235578"/>
                  </a:lnTo>
                  <a:lnTo>
                    <a:pt x="126288" y="194502"/>
                  </a:lnTo>
                  <a:lnTo>
                    <a:pt x="126966" y="150875"/>
                  </a:lnTo>
                  <a:lnTo>
                    <a:pt x="119758" y="108313"/>
                  </a:lnTo>
                  <a:lnTo>
                    <a:pt x="117884" y="103571"/>
                  </a:lnTo>
                  <a:lnTo>
                    <a:pt x="116635" y="105089"/>
                  </a:lnTo>
                  <a:lnTo>
                    <a:pt x="115802" y="110780"/>
                  </a:lnTo>
                  <a:lnTo>
                    <a:pt x="120219" y="135557"/>
                  </a:lnTo>
                  <a:lnTo>
                    <a:pt x="140598" y="174202"/>
                  </a:lnTo>
                  <a:lnTo>
                    <a:pt x="153583" y="190525"/>
                  </a:lnTo>
                  <a:lnTo>
                    <a:pt x="198365" y="216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75441" y="4333755"/>
              <a:ext cx="243718" cy="234525"/>
            </a:xfrm>
            <a:custGeom>
              <a:avLst/>
              <a:gdLst/>
              <a:ahLst/>
              <a:cxnLst/>
              <a:rect l="0" t="0" r="0" b="0"/>
              <a:pathLst>
                <a:path w="243718" h="234525">
                  <a:moveTo>
                    <a:pt x="151854" y="46100"/>
                  </a:moveTo>
                  <a:lnTo>
                    <a:pt x="140675" y="29332"/>
                  </a:lnTo>
                  <a:lnTo>
                    <a:pt x="125829" y="17980"/>
                  </a:lnTo>
                  <a:lnTo>
                    <a:pt x="87701" y="1161"/>
                  </a:lnTo>
                  <a:lnTo>
                    <a:pt x="64070" y="0"/>
                  </a:lnTo>
                  <a:lnTo>
                    <a:pt x="39139" y="4554"/>
                  </a:lnTo>
                  <a:lnTo>
                    <a:pt x="16360" y="14377"/>
                  </a:lnTo>
                  <a:lnTo>
                    <a:pt x="8883" y="22612"/>
                  </a:lnTo>
                  <a:lnTo>
                    <a:pt x="573" y="44239"/>
                  </a:lnTo>
                  <a:lnTo>
                    <a:pt x="0" y="66330"/>
                  </a:lnTo>
                  <a:lnTo>
                    <a:pt x="1485" y="77134"/>
                  </a:lnTo>
                  <a:lnTo>
                    <a:pt x="5984" y="85507"/>
                  </a:lnTo>
                  <a:lnTo>
                    <a:pt x="20342" y="97929"/>
                  </a:lnTo>
                  <a:lnTo>
                    <a:pt x="48157" y="111499"/>
                  </a:lnTo>
                  <a:lnTo>
                    <a:pt x="71451" y="112991"/>
                  </a:lnTo>
                  <a:lnTo>
                    <a:pt x="124533" y="110005"/>
                  </a:lnTo>
                  <a:lnTo>
                    <a:pt x="182614" y="120820"/>
                  </a:lnTo>
                  <a:lnTo>
                    <a:pt x="202960" y="128442"/>
                  </a:lnTo>
                  <a:lnTo>
                    <a:pt x="219801" y="139628"/>
                  </a:lnTo>
                  <a:lnTo>
                    <a:pt x="231965" y="155518"/>
                  </a:lnTo>
                  <a:lnTo>
                    <a:pt x="240101" y="175448"/>
                  </a:lnTo>
                  <a:lnTo>
                    <a:pt x="243717" y="199904"/>
                  </a:lnTo>
                  <a:lnTo>
                    <a:pt x="241172" y="209468"/>
                  </a:lnTo>
                  <a:lnTo>
                    <a:pt x="235966" y="217013"/>
                  </a:lnTo>
                  <a:lnTo>
                    <a:pt x="228986" y="223212"/>
                  </a:lnTo>
                  <a:lnTo>
                    <a:pt x="208751" y="230101"/>
                  </a:lnTo>
                  <a:lnTo>
                    <a:pt x="157634" y="234524"/>
                  </a:lnTo>
                  <a:lnTo>
                    <a:pt x="106211" y="227136"/>
                  </a:lnTo>
                  <a:lnTo>
                    <a:pt x="88683" y="225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95751" y="4179813"/>
              <a:ext cx="52644" cy="410613"/>
            </a:xfrm>
            <a:custGeom>
              <a:avLst/>
              <a:gdLst/>
              <a:ahLst/>
              <a:cxnLst/>
              <a:rect l="0" t="0" r="0" b="0"/>
              <a:pathLst>
                <a:path w="52644" h="41061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8645" y="207478"/>
                  </a:lnTo>
                  <a:lnTo>
                    <a:pt x="28682" y="261432"/>
                  </a:lnTo>
                  <a:lnTo>
                    <a:pt x="36601" y="321872"/>
                  </a:lnTo>
                  <a:lnTo>
                    <a:pt x="49721" y="378432"/>
                  </a:lnTo>
                  <a:lnTo>
                    <a:pt x="52643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32580" y="4306155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20450" y="8333"/>
                  </a:lnTo>
                  <a:lnTo>
                    <a:pt x="62612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46207" y="4384794"/>
              <a:ext cx="120153" cy="209875"/>
            </a:xfrm>
            <a:custGeom>
              <a:avLst/>
              <a:gdLst/>
              <a:ahLst/>
              <a:cxnLst/>
              <a:rect l="0" t="0" r="0" b="0"/>
              <a:pathLst>
                <a:path w="120153" h="209875">
                  <a:moveTo>
                    <a:pt x="91700" y="5589"/>
                  </a:moveTo>
                  <a:lnTo>
                    <a:pt x="74932" y="0"/>
                  </a:lnTo>
                  <a:lnTo>
                    <a:pt x="57341" y="375"/>
                  </a:lnTo>
                  <a:lnTo>
                    <a:pt x="47737" y="2113"/>
                  </a:lnTo>
                  <a:lnTo>
                    <a:pt x="30827" y="13403"/>
                  </a:lnTo>
                  <a:lnTo>
                    <a:pt x="16682" y="31289"/>
                  </a:lnTo>
                  <a:lnTo>
                    <a:pt x="3312" y="67666"/>
                  </a:lnTo>
                  <a:lnTo>
                    <a:pt x="0" y="106910"/>
                  </a:lnTo>
                  <a:lnTo>
                    <a:pt x="7078" y="141285"/>
                  </a:lnTo>
                  <a:lnTo>
                    <a:pt x="36420" y="194947"/>
                  </a:lnTo>
                  <a:lnTo>
                    <a:pt x="45488" y="202018"/>
                  </a:lnTo>
                  <a:lnTo>
                    <a:pt x="68042" y="209874"/>
                  </a:lnTo>
                  <a:lnTo>
                    <a:pt x="78267" y="209629"/>
                  </a:lnTo>
                  <a:lnTo>
                    <a:pt x="95868" y="203118"/>
                  </a:lnTo>
                  <a:lnTo>
                    <a:pt x="108370" y="186187"/>
                  </a:lnTo>
                  <a:lnTo>
                    <a:pt x="116656" y="161894"/>
                  </a:lnTo>
                  <a:lnTo>
                    <a:pt x="120152" y="117672"/>
                  </a:lnTo>
                  <a:lnTo>
                    <a:pt x="112757" y="68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169492" y="4443026"/>
              <a:ext cx="52643" cy="115814"/>
            </a:xfrm>
            <a:custGeom>
              <a:avLst/>
              <a:gdLst/>
              <a:ahLst/>
              <a:cxnLst/>
              <a:rect l="0" t="0" r="0" b="0"/>
              <a:pathLst>
                <a:path w="52643" h="115814">
                  <a:moveTo>
                    <a:pt x="0" y="0"/>
                  </a:moveTo>
                  <a:lnTo>
                    <a:pt x="19128" y="59940"/>
                  </a:lnTo>
                  <a:lnTo>
                    <a:pt x="52642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53720" y="4319808"/>
              <a:ext cx="126343" cy="272090"/>
            </a:xfrm>
            <a:custGeom>
              <a:avLst/>
              <a:gdLst/>
              <a:ahLst/>
              <a:cxnLst/>
              <a:rect l="0" t="0" r="0" b="0"/>
              <a:pathLst>
                <a:path w="126343" h="272090">
                  <a:moveTo>
                    <a:pt x="0" y="154803"/>
                  </a:moveTo>
                  <a:lnTo>
                    <a:pt x="19128" y="209848"/>
                  </a:lnTo>
                  <a:lnTo>
                    <a:pt x="49803" y="269316"/>
                  </a:lnTo>
                  <a:lnTo>
                    <a:pt x="54259" y="272089"/>
                  </a:lnTo>
                  <a:lnTo>
                    <a:pt x="57230" y="269259"/>
                  </a:lnTo>
                  <a:lnTo>
                    <a:pt x="59210" y="262692"/>
                  </a:lnTo>
                  <a:lnTo>
                    <a:pt x="56408" y="236683"/>
                  </a:lnTo>
                  <a:lnTo>
                    <a:pt x="38566" y="182960"/>
                  </a:lnTo>
                  <a:lnTo>
                    <a:pt x="18926" y="129559"/>
                  </a:lnTo>
                  <a:lnTo>
                    <a:pt x="6121" y="75121"/>
                  </a:lnTo>
                  <a:lnTo>
                    <a:pt x="7790" y="51538"/>
                  </a:lnTo>
                  <a:lnTo>
                    <a:pt x="15550" y="32479"/>
                  </a:lnTo>
                  <a:lnTo>
                    <a:pt x="20896" y="24120"/>
                  </a:lnTo>
                  <a:lnTo>
                    <a:pt x="36193" y="11714"/>
                  </a:lnTo>
                  <a:lnTo>
                    <a:pt x="55860" y="3471"/>
                  </a:lnTo>
                  <a:lnTo>
                    <a:pt x="90901" y="0"/>
                  </a:lnTo>
                  <a:lnTo>
                    <a:pt x="126342" y="7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4653596" y="4611482"/>
            <a:ext cx="642239" cy="63172"/>
          </a:xfrm>
          <a:custGeom>
            <a:avLst/>
            <a:gdLst/>
            <a:ahLst/>
            <a:cxnLst/>
            <a:rect l="0" t="0" r="0" b="0"/>
            <a:pathLst>
              <a:path w="642239" h="63172">
                <a:moveTo>
                  <a:pt x="642238" y="63171"/>
                </a:moveTo>
                <a:lnTo>
                  <a:pt x="593307" y="63171"/>
                </a:lnTo>
                <a:lnTo>
                  <a:pt x="539766" y="57581"/>
                </a:lnTo>
                <a:lnTo>
                  <a:pt x="486989" y="53618"/>
                </a:lnTo>
                <a:lnTo>
                  <a:pt x="431504" y="49715"/>
                </a:lnTo>
                <a:lnTo>
                  <a:pt x="369894" y="38026"/>
                </a:lnTo>
                <a:lnTo>
                  <a:pt x="318738" y="33493"/>
                </a:lnTo>
                <a:lnTo>
                  <a:pt x="256286" y="23556"/>
                </a:lnTo>
                <a:lnTo>
                  <a:pt x="206048" y="14908"/>
                </a:lnTo>
                <a:lnTo>
                  <a:pt x="154118" y="11826"/>
                </a:lnTo>
                <a:lnTo>
                  <a:pt x="102856" y="9742"/>
                </a:lnTo>
                <a:lnTo>
                  <a:pt x="43020" y="227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2942519" y="3665564"/>
            <a:ext cx="1858476" cy="549509"/>
          </a:xfrm>
          <a:custGeom>
            <a:avLst/>
            <a:gdLst/>
            <a:ahLst/>
            <a:cxnLst/>
            <a:rect l="0" t="0" r="0" b="0"/>
            <a:pathLst>
              <a:path w="1858476" h="549509">
                <a:moveTo>
                  <a:pt x="1858475" y="461607"/>
                </a:moveTo>
                <a:lnTo>
                  <a:pt x="1830964" y="407732"/>
                </a:lnTo>
                <a:lnTo>
                  <a:pt x="1818869" y="378183"/>
                </a:lnTo>
                <a:lnTo>
                  <a:pt x="1773983" y="321869"/>
                </a:lnTo>
                <a:lnTo>
                  <a:pt x="1749993" y="295421"/>
                </a:lnTo>
                <a:lnTo>
                  <a:pt x="1689739" y="242903"/>
                </a:lnTo>
                <a:lnTo>
                  <a:pt x="1628935" y="198493"/>
                </a:lnTo>
                <a:lnTo>
                  <a:pt x="1573925" y="167521"/>
                </a:lnTo>
                <a:lnTo>
                  <a:pt x="1517999" y="138873"/>
                </a:lnTo>
                <a:lnTo>
                  <a:pt x="1463061" y="111854"/>
                </a:lnTo>
                <a:lnTo>
                  <a:pt x="1400776" y="84630"/>
                </a:lnTo>
                <a:lnTo>
                  <a:pt x="1337394" y="58896"/>
                </a:lnTo>
                <a:lnTo>
                  <a:pt x="1274787" y="41334"/>
                </a:lnTo>
                <a:lnTo>
                  <a:pt x="1216755" y="26600"/>
                </a:lnTo>
                <a:lnTo>
                  <a:pt x="1166218" y="15951"/>
                </a:lnTo>
                <a:lnTo>
                  <a:pt x="1108610" y="10976"/>
                </a:lnTo>
                <a:lnTo>
                  <a:pt x="1052677" y="3913"/>
                </a:lnTo>
                <a:lnTo>
                  <a:pt x="993470" y="0"/>
                </a:lnTo>
                <a:lnTo>
                  <a:pt x="937062" y="4430"/>
                </a:lnTo>
                <a:lnTo>
                  <a:pt x="877715" y="7562"/>
                </a:lnTo>
                <a:lnTo>
                  <a:pt x="817656" y="15857"/>
                </a:lnTo>
                <a:lnTo>
                  <a:pt x="758133" y="21827"/>
                </a:lnTo>
                <a:lnTo>
                  <a:pt x="700708" y="33925"/>
                </a:lnTo>
                <a:lnTo>
                  <a:pt x="647511" y="48750"/>
                </a:lnTo>
                <a:lnTo>
                  <a:pt x="599939" y="66448"/>
                </a:lnTo>
                <a:lnTo>
                  <a:pt x="548800" y="86509"/>
                </a:lnTo>
                <a:lnTo>
                  <a:pt x="497772" y="108441"/>
                </a:lnTo>
                <a:lnTo>
                  <a:pt x="438016" y="143581"/>
                </a:lnTo>
                <a:lnTo>
                  <a:pt x="381152" y="178988"/>
                </a:lnTo>
                <a:lnTo>
                  <a:pt x="327476" y="218744"/>
                </a:lnTo>
                <a:lnTo>
                  <a:pt x="276719" y="255623"/>
                </a:lnTo>
                <a:lnTo>
                  <a:pt x="226231" y="309872"/>
                </a:lnTo>
                <a:lnTo>
                  <a:pt x="176992" y="366279"/>
                </a:lnTo>
                <a:lnTo>
                  <a:pt x="131991" y="419418"/>
                </a:lnTo>
                <a:lnTo>
                  <a:pt x="86503" y="481487"/>
                </a:lnTo>
                <a:lnTo>
                  <a:pt x="51126" y="520651"/>
                </a:lnTo>
                <a:lnTo>
                  <a:pt x="44093" y="523196"/>
                </a:lnTo>
                <a:lnTo>
                  <a:pt x="37064" y="522554"/>
                </a:lnTo>
                <a:lnTo>
                  <a:pt x="30039" y="519785"/>
                </a:lnTo>
                <a:lnTo>
                  <a:pt x="25356" y="513261"/>
                </a:lnTo>
                <a:lnTo>
                  <a:pt x="18764" y="481721"/>
                </a:lnTo>
                <a:lnTo>
                  <a:pt x="16537" y="429142"/>
                </a:lnTo>
                <a:lnTo>
                  <a:pt x="16061" y="369074"/>
                </a:lnTo>
                <a:lnTo>
                  <a:pt x="8759" y="426495"/>
                </a:lnTo>
                <a:lnTo>
                  <a:pt x="6112" y="482661"/>
                </a:lnTo>
                <a:lnTo>
                  <a:pt x="0" y="533226"/>
                </a:lnTo>
                <a:lnTo>
                  <a:pt x="2989" y="540938"/>
                </a:lnTo>
                <a:lnTo>
                  <a:pt x="9662" y="546080"/>
                </a:lnTo>
                <a:lnTo>
                  <a:pt x="18790" y="549508"/>
                </a:lnTo>
                <a:lnTo>
                  <a:pt x="53993" y="548743"/>
                </a:lnTo>
                <a:lnTo>
                  <a:pt x="113323" y="537885"/>
                </a:lnTo>
                <a:lnTo>
                  <a:pt x="173916" y="53530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5453761" y="4558839"/>
            <a:ext cx="31587" cy="10529"/>
          </a:xfrm>
          <a:custGeom>
            <a:avLst/>
            <a:gdLst/>
            <a:ahLst/>
            <a:cxnLst/>
            <a:rect l="0" t="0" r="0" b="0"/>
            <a:pathLst>
              <a:path w="31587" h="10529">
                <a:moveTo>
                  <a:pt x="31586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5721913" y="1326590"/>
            <a:ext cx="3543165" cy="694882"/>
            <a:chOff x="5721913" y="1326590"/>
            <a:chExt cx="3543165" cy="694882"/>
          </a:xfrm>
        </p:grpSpPr>
        <p:sp>
          <p:nvSpPr>
            <p:cNvPr id="89" name="Freeform 88"/>
            <p:cNvSpPr/>
            <p:nvPr/>
          </p:nvSpPr>
          <p:spPr>
            <a:xfrm>
              <a:off x="5721913" y="1326590"/>
              <a:ext cx="26647" cy="610654"/>
            </a:xfrm>
            <a:custGeom>
              <a:avLst/>
              <a:gdLst/>
              <a:ahLst/>
              <a:cxnLst/>
              <a:rect l="0" t="0" r="0" b="0"/>
              <a:pathLst>
                <a:path w="26647" h="610654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4902" y="119363"/>
                  </a:lnTo>
                  <a:lnTo>
                    <a:pt x="5386" y="177697"/>
                  </a:lnTo>
                  <a:lnTo>
                    <a:pt x="6698" y="229166"/>
                  </a:lnTo>
                  <a:lnTo>
                    <a:pt x="12807" y="291209"/>
                  </a:lnTo>
                  <a:lnTo>
                    <a:pt x="15137" y="344297"/>
                  </a:lnTo>
                  <a:lnTo>
                    <a:pt x="15682" y="387378"/>
                  </a:lnTo>
                  <a:lnTo>
                    <a:pt x="15924" y="430701"/>
                  </a:lnTo>
                  <a:lnTo>
                    <a:pt x="19180" y="485194"/>
                  </a:lnTo>
                  <a:lnTo>
                    <a:pt x="25172" y="546227"/>
                  </a:lnTo>
                  <a:lnTo>
                    <a:pt x="25991" y="573830"/>
                  </a:lnTo>
                  <a:lnTo>
                    <a:pt x="26646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85468" y="1358176"/>
              <a:ext cx="21020" cy="568540"/>
            </a:xfrm>
            <a:custGeom>
              <a:avLst/>
              <a:gdLst/>
              <a:ahLst/>
              <a:cxnLst/>
              <a:rect l="0" t="0" r="0" b="0"/>
              <a:pathLst>
                <a:path w="21020" h="568540">
                  <a:moveTo>
                    <a:pt x="10490" y="0"/>
                  </a:moveTo>
                  <a:lnTo>
                    <a:pt x="2157" y="60383"/>
                  </a:lnTo>
                  <a:lnTo>
                    <a:pt x="612" y="121226"/>
                  </a:lnTo>
                  <a:lnTo>
                    <a:pt x="251" y="165012"/>
                  </a:lnTo>
                  <a:lnTo>
                    <a:pt x="47" y="224887"/>
                  </a:lnTo>
                  <a:lnTo>
                    <a:pt x="0" y="269965"/>
                  </a:lnTo>
                  <a:lnTo>
                    <a:pt x="5562" y="324615"/>
                  </a:lnTo>
                  <a:lnTo>
                    <a:pt x="9517" y="387342"/>
                  </a:lnTo>
                  <a:lnTo>
                    <a:pt x="11372" y="441151"/>
                  </a:lnTo>
                  <a:lnTo>
                    <a:pt x="18766" y="495672"/>
                  </a:lnTo>
                  <a:lnTo>
                    <a:pt x="20351" y="534080"/>
                  </a:lnTo>
                  <a:lnTo>
                    <a:pt x="21019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48559" y="1689022"/>
              <a:ext cx="157929" cy="27124"/>
            </a:xfrm>
            <a:custGeom>
              <a:avLst/>
              <a:gdLst/>
              <a:ahLst/>
              <a:cxnLst/>
              <a:rect l="0" t="0" r="0" b="0"/>
              <a:pathLst>
                <a:path w="157929" h="27124">
                  <a:moveTo>
                    <a:pt x="157928" y="6066"/>
                  </a:moveTo>
                  <a:lnTo>
                    <a:pt x="124306" y="0"/>
                  </a:lnTo>
                  <a:lnTo>
                    <a:pt x="69485" y="7641"/>
                  </a:lnTo>
                  <a:lnTo>
                    <a:pt x="29167" y="17061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60157" y="1692683"/>
              <a:ext cx="230600" cy="255076"/>
            </a:xfrm>
            <a:custGeom>
              <a:avLst/>
              <a:gdLst/>
              <a:ahLst/>
              <a:cxnLst/>
              <a:rect l="0" t="0" r="0" b="0"/>
              <a:pathLst>
                <a:path w="230600" h="255076">
                  <a:moveTo>
                    <a:pt x="135843" y="139275"/>
                  </a:moveTo>
                  <a:lnTo>
                    <a:pt x="144176" y="101797"/>
                  </a:lnTo>
                  <a:lnTo>
                    <a:pt x="142602" y="66949"/>
                  </a:lnTo>
                  <a:lnTo>
                    <a:pt x="140349" y="55963"/>
                  </a:lnTo>
                  <a:lnTo>
                    <a:pt x="120410" y="23733"/>
                  </a:lnTo>
                  <a:lnTo>
                    <a:pt x="102078" y="8764"/>
                  </a:lnTo>
                  <a:lnTo>
                    <a:pt x="92276" y="3135"/>
                  </a:lnTo>
                  <a:lnTo>
                    <a:pt x="72026" y="0"/>
                  </a:lnTo>
                  <a:lnTo>
                    <a:pt x="61713" y="801"/>
                  </a:lnTo>
                  <a:lnTo>
                    <a:pt x="44015" y="7931"/>
                  </a:lnTo>
                  <a:lnTo>
                    <a:pt x="36020" y="13108"/>
                  </a:lnTo>
                  <a:lnTo>
                    <a:pt x="24017" y="28219"/>
                  </a:lnTo>
                  <a:lnTo>
                    <a:pt x="6779" y="66515"/>
                  </a:lnTo>
                  <a:lnTo>
                    <a:pt x="0" y="129795"/>
                  </a:lnTo>
                  <a:lnTo>
                    <a:pt x="4764" y="185106"/>
                  </a:lnTo>
                  <a:lnTo>
                    <a:pt x="19276" y="221485"/>
                  </a:lnTo>
                  <a:lnTo>
                    <a:pt x="38393" y="248901"/>
                  </a:lnTo>
                  <a:lnTo>
                    <a:pt x="46310" y="253303"/>
                  </a:lnTo>
                  <a:lnTo>
                    <a:pt x="64465" y="255075"/>
                  </a:lnTo>
                  <a:lnTo>
                    <a:pt x="73049" y="251570"/>
                  </a:lnTo>
                  <a:lnTo>
                    <a:pt x="88827" y="238317"/>
                  </a:lnTo>
                  <a:lnTo>
                    <a:pt x="105275" y="211125"/>
                  </a:lnTo>
                  <a:lnTo>
                    <a:pt x="120143" y="169325"/>
                  </a:lnTo>
                  <a:lnTo>
                    <a:pt x="124952" y="138950"/>
                  </a:lnTo>
                  <a:lnTo>
                    <a:pt x="127412" y="139059"/>
                  </a:lnTo>
                  <a:lnTo>
                    <a:pt x="133266" y="148538"/>
                  </a:lnTo>
                  <a:lnTo>
                    <a:pt x="149675" y="180099"/>
                  </a:lnTo>
                  <a:lnTo>
                    <a:pt x="175100" y="209210"/>
                  </a:lnTo>
                  <a:lnTo>
                    <a:pt x="201287" y="224857"/>
                  </a:lnTo>
                  <a:lnTo>
                    <a:pt x="208718" y="226746"/>
                  </a:lnTo>
                  <a:lnTo>
                    <a:pt x="230599" y="2235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85106" y="1697419"/>
              <a:ext cx="208768" cy="245649"/>
            </a:xfrm>
            <a:custGeom>
              <a:avLst/>
              <a:gdLst/>
              <a:ahLst/>
              <a:cxnLst/>
              <a:rect l="0" t="0" r="0" b="0"/>
              <a:pathLst>
                <a:path w="208768" h="245649">
                  <a:moveTo>
                    <a:pt x="142521" y="29254"/>
                  </a:moveTo>
                  <a:lnTo>
                    <a:pt x="124540" y="13613"/>
                  </a:lnTo>
                  <a:lnTo>
                    <a:pt x="107623" y="5535"/>
                  </a:lnTo>
                  <a:lnTo>
                    <a:pt x="72779" y="0"/>
                  </a:lnTo>
                  <a:lnTo>
                    <a:pt x="38409" y="3949"/>
                  </a:lnTo>
                  <a:lnTo>
                    <a:pt x="19819" y="15667"/>
                  </a:lnTo>
                  <a:lnTo>
                    <a:pt x="11587" y="23706"/>
                  </a:lnTo>
                  <a:lnTo>
                    <a:pt x="2439" y="45116"/>
                  </a:lnTo>
                  <a:lnTo>
                    <a:pt x="0" y="57376"/>
                  </a:lnTo>
                  <a:lnTo>
                    <a:pt x="714" y="67889"/>
                  </a:lnTo>
                  <a:lnTo>
                    <a:pt x="7745" y="85810"/>
                  </a:lnTo>
                  <a:lnTo>
                    <a:pt x="21789" y="98454"/>
                  </a:lnTo>
                  <a:lnTo>
                    <a:pt x="59401" y="116103"/>
                  </a:lnTo>
                  <a:lnTo>
                    <a:pt x="119414" y="126089"/>
                  </a:lnTo>
                  <a:lnTo>
                    <a:pt x="172667" y="143002"/>
                  </a:lnTo>
                  <a:lnTo>
                    <a:pt x="189454" y="154288"/>
                  </a:lnTo>
                  <a:lnTo>
                    <a:pt x="201595" y="170223"/>
                  </a:lnTo>
                  <a:lnTo>
                    <a:pt x="206470" y="179385"/>
                  </a:lnTo>
                  <a:lnTo>
                    <a:pt x="208767" y="198924"/>
                  </a:lnTo>
                  <a:lnTo>
                    <a:pt x="204719" y="218137"/>
                  </a:lnTo>
                  <a:lnTo>
                    <a:pt x="195121" y="234475"/>
                  </a:lnTo>
                  <a:lnTo>
                    <a:pt x="186946" y="239767"/>
                  </a:lnTo>
                  <a:lnTo>
                    <a:pt x="165385" y="245648"/>
                  </a:lnTo>
                  <a:lnTo>
                    <a:pt x="114585" y="241018"/>
                  </a:lnTo>
                  <a:lnTo>
                    <a:pt x="51594" y="223243"/>
                  </a:lnTo>
                  <a:lnTo>
                    <a:pt x="37236" y="218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759488" y="1410818"/>
              <a:ext cx="10336" cy="536955"/>
            </a:xfrm>
            <a:custGeom>
              <a:avLst/>
              <a:gdLst/>
              <a:ahLst/>
              <a:cxnLst/>
              <a:rect l="0" t="0" r="0" b="0"/>
              <a:pathLst>
                <a:path w="10336" h="536955">
                  <a:moveTo>
                    <a:pt x="10335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3211"/>
                  </a:lnTo>
                  <a:lnTo>
                    <a:pt x="5434" y="207559"/>
                  </a:lnTo>
                  <a:lnTo>
                    <a:pt x="9367" y="260495"/>
                  </a:lnTo>
                  <a:lnTo>
                    <a:pt x="10144" y="322251"/>
                  </a:lnTo>
                  <a:lnTo>
                    <a:pt x="10279" y="380921"/>
                  </a:lnTo>
                  <a:lnTo>
                    <a:pt x="10319" y="436519"/>
                  </a:lnTo>
                  <a:lnTo>
                    <a:pt x="4743" y="491638"/>
                  </a:lnTo>
                  <a:lnTo>
                    <a:pt x="5120" y="511354"/>
                  </a:lnTo>
                  <a:lnTo>
                    <a:pt x="10335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590839" y="1625851"/>
              <a:ext cx="294799" cy="58709"/>
            </a:xfrm>
            <a:custGeom>
              <a:avLst/>
              <a:gdLst/>
              <a:ahLst/>
              <a:cxnLst/>
              <a:rect l="0" t="0" r="0" b="0"/>
              <a:pathLst>
                <a:path w="294799" h="58709">
                  <a:moveTo>
                    <a:pt x="294798" y="6066"/>
                  </a:moveTo>
                  <a:lnTo>
                    <a:pt x="261176" y="0"/>
                  </a:lnTo>
                  <a:lnTo>
                    <a:pt x="206355" y="7640"/>
                  </a:lnTo>
                  <a:lnTo>
                    <a:pt x="145137" y="20415"/>
                  </a:lnTo>
                  <a:lnTo>
                    <a:pt x="96556" y="30724"/>
                  </a:lnTo>
                  <a:lnTo>
                    <a:pt x="38483" y="44688"/>
                  </a:lnTo>
                  <a:lnTo>
                    <a:pt x="0" y="587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841338" y="1792965"/>
              <a:ext cx="229724" cy="190024"/>
            </a:xfrm>
            <a:custGeom>
              <a:avLst/>
              <a:gdLst/>
              <a:ahLst/>
              <a:cxnLst/>
              <a:rect l="0" t="0" r="0" b="0"/>
              <a:pathLst>
                <a:path w="229724" h="190024">
                  <a:moveTo>
                    <a:pt x="139056" y="17936"/>
                  </a:moveTo>
                  <a:lnTo>
                    <a:pt x="127877" y="6758"/>
                  </a:lnTo>
                  <a:lnTo>
                    <a:pt x="109911" y="1270"/>
                  </a:lnTo>
                  <a:lnTo>
                    <a:pt x="87497" y="0"/>
                  </a:lnTo>
                  <a:lnTo>
                    <a:pt x="65838" y="3336"/>
                  </a:lnTo>
                  <a:lnTo>
                    <a:pt x="47633" y="11837"/>
                  </a:lnTo>
                  <a:lnTo>
                    <a:pt x="31743" y="24584"/>
                  </a:lnTo>
                  <a:lnTo>
                    <a:pt x="10813" y="51491"/>
                  </a:lnTo>
                  <a:lnTo>
                    <a:pt x="951" y="71454"/>
                  </a:lnTo>
                  <a:lnTo>
                    <a:pt x="0" y="113602"/>
                  </a:lnTo>
                  <a:lnTo>
                    <a:pt x="12716" y="151956"/>
                  </a:lnTo>
                  <a:lnTo>
                    <a:pt x="27922" y="168358"/>
                  </a:lnTo>
                  <a:lnTo>
                    <a:pt x="66280" y="188419"/>
                  </a:lnTo>
                  <a:lnTo>
                    <a:pt x="86824" y="190023"/>
                  </a:lnTo>
                  <a:lnTo>
                    <a:pt x="146345" y="178465"/>
                  </a:lnTo>
                  <a:lnTo>
                    <a:pt x="179040" y="167406"/>
                  </a:lnTo>
                  <a:lnTo>
                    <a:pt x="204065" y="148661"/>
                  </a:lnTo>
                  <a:lnTo>
                    <a:pt x="219031" y="131018"/>
                  </a:lnTo>
                  <a:lnTo>
                    <a:pt x="227243" y="108359"/>
                  </a:lnTo>
                  <a:lnTo>
                    <a:pt x="229723" y="83860"/>
                  </a:lnTo>
                  <a:lnTo>
                    <a:pt x="226925" y="61274"/>
                  </a:lnTo>
                  <a:lnTo>
                    <a:pt x="218663" y="42657"/>
                  </a:lnTo>
                  <a:lnTo>
                    <a:pt x="213184" y="34416"/>
                  </a:lnTo>
                  <a:lnTo>
                    <a:pt x="197739" y="22141"/>
                  </a:lnTo>
                  <a:lnTo>
                    <a:pt x="178005" y="13956"/>
                  </a:lnTo>
                  <a:lnTo>
                    <a:pt x="117999" y="74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301188" y="1463461"/>
              <a:ext cx="214159" cy="529167"/>
            </a:xfrm>
            <a:custGeom>
              <a:avLst/>
              <a:gdLst/>
              <a:ahLst/>
              <a:cxnLst/>
              <a:rect l="0" t="0" r="0" b="0"/>
              <a:pathLst>
                <a:path w="214159" h="529167">
                  <a:moveTo>
                    <a:pt x="5589" y="0"/>
                  </a:moveTo>
                  <a:lnTo>
                    <a:pt x="0" y="16767"/>
                  </a:lnTo>
                  <a:lnTo>
                    <a:pt x="3272" y="64620"/>
                  </a:lnTo>
                  <a:lnTo>
                    <a:pt x="6072" y="115853"/>
                  </a:lnTo>
                  <a:lnTo>
                    <a:pt x="13787" y="175743"/>
                  </a:lnTo>
                  <a:lnTo>
                    <a:pt x="18547" y="236905"/>
                  </a:lnTo>
                  <a:lnTo>
                    <a:pt x="24246" y="297532"/>
                  </a:lnTo>
                  <a:lnTo>
                    <a:pt x="29054" y="351370"/>
                  </a:lnTo>
                  <a:lnTo>
                    <a:pt x="34768" y="411775"/>
                  </a:lnTo>
                  <a:lnTo>
                    <a:pt x="36461" y="467888"/>
                  </a:lnTo>
                  <a:lnTo>
                    <a:pt x="31444" y="523181"/>
                  </a:lnTo>
                  <a:lnTo>
                    <a:pt x="29845" y="526602"/>
                  </a:lnTo>
                  <a:lnTo>
                    <a:pt x="28778" y="524203"/>
                  </a:lnTo>
                  <a:lnTo>
                    <a:pt x="28096" y="475396"/>
                  </a:lnTo>
                  <a:lnTo>
                    <a:pt x="41337" y="415763"/>
                  </a:lnTo>
                  <a:lnTo>
                    <a:pt x="61437" y="358647"/>
                  </a:lnTo>
                  <a:lnTo>
                    <a:pt x="74864" y="338383"/>
                  </a:lnTo>
                  <a:lnTo>
                    <a:pt x="102153" y="314991"/>
                  </a:lnTo>
                  <a:lnTo>
                    <a:pt x="122206" y="304552"/>
                  </a:lnTo>
                  <a:lnTo>
                    <a:pt x="145937" y="302253"/>
                  </a:lnTo>
                  <a:lnTo>
                    <a:pt x="158816" y="303277"/>
                  </a:lnTo>
                  <a:lnTo>
                    <a:pt x="179364" y="313774"/>
                  </a:lnTo>
                  <a:lnTo>
                    <a:pt x="195127" y="330138"/>
                  </a:lnTo>
                  <a:lnTo>
                    <a:pt x="206031" y="349109"/>
                  </a:lnTo>
                  <a:lnTo>
                    <a:pt x="214158" y="406695"/>
                  </a:lnTo>
                  <a:lnTo>
                    <a:pt x="213226" y="453644"/>
                  </a:lnTo>
                  <a:lnTo>
                    <a:pt x="204717" y="474971"/>
                  </a:lnTo>
                  <a:lnTo>
                    <a:pt x="186773" y="500130"/>
                  </a:lnTo>
                  <a:lnTo>
                    <a:pt x="161048" y="516814"/>
                  </a:lnTo>
                  <a:lnTo>
                    <a:pt x="120021" y="529166"/>
                  </a:lnTo>
                  <a:lnTo>
                    <a:pt x="93883" y="527253"/>
                  </a:lnTo>
                  <a:lnTo>
                    <a:pt x="36361" y="508560"/>
                  </a:lnTo>
                  <a:lnTo>
                    <a:pt x="26646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572724" y="1681442"/>
              <a:ext cx="165723" cy="314577"/>
            </a:xfrm>
            <a:custGeom>
              <a:avLst/>
              <a:gdLst/>
              <a:ahLst/>
              <a:cxnLst/>
              <a:rect l="0" t="0" r="0" b="0"/>
              <a:pathLst>
                <a:path w="165723" h="314577">
                  <a:moveTo>
                    <a:pt x="28851" y="161045"/>
                  </a:moveTo>
                  <a:lnTo>
                    <a:pt x="82726" y="132364"/>
                  </a:lnTo>
                  <a:lnTo>
                    <a:pt x="128709" y="100841"/>
                  </a:lnTo>
                  <a:lnTo>
                    <a:pt x="145526" y="74576"/>
                  </a:lnTo>
                  <a:lnTo>
                    <a:pt x="146409" y="64795"/>
                  </a:lnTo>
                  <a:lnTo>
                    <a:pt x="141150" y="44567"/>
                  </a:lnTo>
                  <a:lnTo>
                    <a:pt x="125037" y="19038"/>
                  </a:lnTo>
                  <a:lnTo>
                    <a:pt x="109035" y="7074"/>
                  </a:lnTo>
                  <a:lnTo>
                    <a:pt x="99854" y="2245"/>
                  </a:lnTo>
                  <a:lnTo>
                    <a:pt x="77175" y="0"/>
                  </a:lnTo>
                  <a:lnTo>
                    <a:pt x="64577" y="1039"/>
                  </a:lnTo>
                  <a:lnTo>
                    <a:pt x="44339" y="11552"/>
                  </a:lnTo>
                  <a:lnTo>
                    <a:pt x="35667" y="19269"/>
                  </a:lnTo>
                  <a:lnTo>
                    <a:pt x="17872" y="52487"/>
                  </a:lnTo>
                  <a:lnTo>
                    <a:pt x="2549" y="105633"/>
                  </a:lnTo>
                  <a:lnTo>
                    <a:pt x="0" y="147226"/>
                  </a:lnTo>
                  <a:lnTo>
                    <a:pt x="9027" y="203202"/>
                  </a:lnTo>
                  <a:lnTo>
                    <a:pt x="26674" y="263779"/>
                  </a:lnTo>
                  <a:lnTo>
                    <a:pt x="45493" y="289101"/>
                  </a:lnTo>
                  <a:lnTo>
                    <a:pt x="63154" y="304136"/>
                  </a:lnTo>
                  <a:lnTo>
                    <a:pt x="85820" y="312378"/>
                  </a:lnTo>
                  <a:lnTo>
                    <a:pt x="98416" y="314576"/>
                  </a:lnTo>
                  <a:lnTo>
                    <a:pt x="118650" y="310779"/>
                  </a:lnTo>
                  <a:lnTo>
                    <a:pt x="143196" y="295488"/>
                  </a:lnTo>
                  <a:lnTo>
                    <a:pt x="155711" y="283968"/>
                  </a:lnTo>
                  <a:lnTo>
                    <a:pt x="165722" y="2663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929276" y="1724285"/>
              <a:ext cx="272425" cy="267767"/>
            </a:xfrm>
            <a:custGeom>
              <a:avLst/>
              <a:gdLst/>
              <a:ahLst/>
              <a:cxnLst/>
              <a:rect l="0" t="0" r="0" b="0"/>
              <a:pathLst>
                <a:path w="272425" h="267767">
                  <a:moveTo>
                    <a:pt x="156610" y="149787"/>
                  </a:moveTo>
                  <a:lnTo>
                    <a:pt x="151020" y="91170"/>
                  </a:lnTo>
                  <a:lnTo>
                    <a:pt x="137482" y="45402"/>
                  </a:lnTo>
                  <a:lnTo>
                    <a:pt x="126272" y="23845"/>
                  </a:lnTo>
                  <a:lnTo>
                    <a:pt x="110372" y="8805"/>
                  </a:lnTo>
                  <a:lnTo>
                    <a:pt x="101218" y="3157"/>
                  </a:lnTo>
                  <a:lnTo>
                    <a:pt x="78569" y="0"/>
                  </a:lnTo>
                  <a:lnTo>
                    <a:pt x="55245" y="3666"/>
                  </a:lnTo>
                  <a:lnTo>
                    <a:pt x="37079" y="13095"/>
                  </a:lnTo>
                  <a:lnTo>
                    <a:pt x="13698" y="37146"/>
                  </a:lnTo>
                  <a:lnTo>
                    <a:pt x="5355" y="62680"/>
                  </a:lnTo>
                  <a:lnTo>
                    <a:pt x="0" y="121142"/>
                  </a:lnTo>
                  <a:lnTo>
                    <a:pt x="1282" y="177751"/>
                  </a:lnTo>
                  <a:lnTo>
                    <a:pt x="18520" y="230873"/>
                  </a:lnTo>
                  <a:lnTo>
                    <a:pt x="22436" y="242449"/>
                  </a:lnTo>
                  <a:lnTo>
                    <a:pt x="36145" y="258430"/>
                  </a:lnTo>
                  <a:lnTo>
                    <a:pt x="44714" y="264330"/>
                  </a:lnTo>
                  <a:lnTo>
                    <a:pt x="63595" y="267766"/>
                  </a:lnTo>
                  <a:lnTo>
                    <a:pt x="73544" y="267044"/>
                  </a:lnTo>
                  <a:lnTo>
                    <a:pt x="81345" y="263053"/>
                  </a:lnTo>
                  <a:lnTo>
                    <a:pt x="93133" y="249261"/>
                  </a:lnTo>
                  <a:lnTo>
                    <a:pt x="113994" y="198545"/>
                  </a:lnTo>
                  <a:lnTo>
                    <a:pt x="124741" y="139917"/>
                  </a:lnTo>
                  <a:lnTo>
                    <a:pt x="127175" y="139698"/>
                  </a:lnTo>
                  <a:lnTo>
                    <a:pt x="169960" y="187570"/>
                  </a:lnTo>
                  <a:lnTo>
                    <a:pt x="230557" y="215779"/>
                  </a:lnTo>
                  <a:lnTo>
                    <a:pt x="272424" y="223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50277" y="1724324"/>
              <a:ext cx="177807" cy="244506"/>
            </a:xfrm>
            <a:custGeom>
              <a:avLst/>
              <a:gdLst/>
              <a:ahLst/>
              <a:cxnLst/>
              <a:rect l="0" t="0" r="0" b="0"/>
              <a:pathLst>
                <a:path w="177807" h="244506">
                  <a:moveTo>
                    <a:pt x="9349" y="65520"/>
                  </a:moveTo>
                  <a:lnTo>
                    <a:pt x="9349" y="124137"/>
                  </a:lnTo>
                  <a:lnTo>
                    <a:pt x="10519" y="178311"/>
                  </a:lnTo>
                  <a:lnTo>
                    <a:pt x="15416" y="211894"/>
                  </a:lnTo>
                  <a:lnTo>
                    <a:pt x="14563" y="212235"/>
                  </a:lnTo>
                  <a:lnTo>
                    <a:pt x="4790" y="181978"/>
                  </a:lnTo>
                  <a:lnTo>
                    <a:pt x="0" y="123706"/>
                  </a:lnTo>
                  <a:lnTo>
                    <a:pt x="2173" y="69041"/>
                  </a:lnTo>
                  <a:lnTo>
                    <a:pt x="13521" y="24102"/>
                  </a:lnTo>
                  <a:lnTo>
                    <a:pt x="19150" y="15681"/>
                  </a:lnTo>
                  <a:lnTo>
                    <a:pt x="34763" y="3205"/>
                  </a:lnTo>
                  <a:lnTo>
                    <a:pt x="53399" y="0"/>
                  </a:lnTo>
                  <a:lnTo>
                    <a:pt x="63283" y="783"/>
                  </a:lnTo>
                  <a:lnTo>
                    <a:pt x="80504" y="7892"/>
                  </a:lnTo>
                  <a:lnTo>
                    <a:pt x="95956" y="20021"/>
                  </a:lnTo>
                  <a:lnTo>
                    <a:pt x="132033" y="72050"/>
                  </a:lnTo>
                  <a:lnTo>
                    <a:pt x="151824" y="124608"/>
                  </a:lnTo>
                  <a:lnTo>
                    <a:pt x="163879" y="173118"/>
                  </a:lnTo>
                  <a:lnTo>
                    <a:pt x="175312" y="234425"/>
                  </a:lnTo>
                  <a:lnTo>
                    <a:pt x="177806" y="2445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83054" y="1758259"/>
              <a:ext cx="164681" cy="234606"/>
            </a:xfrm>
            <a:custGeom>
              <a:avLst/>
              <a:gdLst/>
              <a:ahLst/>
              <a:cxnLst/>
              <a:rect l="0" t="0" r="0" b="0"/>
              <a:pathLst>
                <a:path w="164681" h="234606">
                  <a:moveTo>
                    <a:pt x="102956" y="31585"/>
                  </a:moveTo>
                  <a:lnTo>
                    <a:pt x="91778" y="20407"/>
                  </a:lnTo>
                  <a:lnTo>
                    <a:pt x="83806" y="19454"/>
                  </a:lnTo>
                  <a:lnTo>
                    <a:pt x="62470" y="24633"/>
                  </a:lnTo>
                  <a:lnTo>
                    <a:pt x="43628" y="37854"/>
                  </a:lnTo>
                  <a:lnTo>
                    <a:pt x="28625" y="55428"/>
                  </a:lnTo>
                  <a:lnTo>
                    <a:pt x="5531" y="105652"/>
                  </a:lnTo>
                  <a:lnTo>
                    <a:pt x="0" y="148157"/>
                  </a:lnTo>
                  <a:lnTo>
                    <a:pt x="4945" y="174642"/>
                  </a:lnTo>
                  <a:lnTo>
                    <a:pt x="20883" y="206163"/>
                  </a:lnTo>
                  <a:lnTo>
                    <a:pt x="34894" y="221480"/>
                  </a:lnTo>
                  <a:lnTo>
                    <a:pt x="52819" y="232186"/>
                  </a:lnTo>
                  <a:lnTo>
                    <a:pt x="75603" y="234605"/>
                  </a:lnTo>
                  <a:lnTo>
                    <a:pt x="100157" y="230611"/>
                  </a:lnTo>
                  <a:lnTo>
                    <a:pt x="122769" y="221037"/>
                  </a:lnTo>
                  <a:lnTo>
                    <a:pt x="149641" y="196903"/>
                  </a:lnTo>
                  <a:lnTo>
                    <a:pt x="158800" y="174470"/>
                  </a:lnTo>
                  <a:lnTo>
                    <a:pt x="164680" y="121940"/>
                  </a:lnTo>
                  <a:lnTo>
                    <a:pt x="154484" y="63977"/>
                  </a:lnTo>
                  <a:lnTo>
                    <a:pt x="145744" y="42472"/>
                  </a:lnTo>
                  <a:lnTo>
                    <a:pt x="1134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801823" y="1758259"/>
              <a:ext cx="139998" cy="226993"/>
            </a:xfrm>
            <a:custGeom>
              <a:avLst/>
              <a:gdLst/>
              <a:ahLst/>
              <a:cxnLst/>
              <a:rect l="0" t="0" r="0" b="0"/>
              <a:pathLst>
                <a:path w="139998" h="226993">
                  <a:moveTo>
                    <a:pt x="0" y="10528"/>
                  </a:moveTo>
                  <a:lnTo>
                    <a:pt x="11179" y="21706"/>
                  </a:lnTo>
                  <a:lnTo>
                    <a:pt x="13302" y="28509"/>
                  </a:lnTo>
                  <a:lnTo>
                    <a:pt x="10701" y="54850"/>
                  </a:lnTo>
                  <a:lnTo>
                    <a:pt x="1641" y="111165"/>
                  </a:lnTo>
                  <a:lnTo>
                    <a:pt x="6076" y="157200"/>
                  </a:lnTo>
                  <a:lnTo>
                    <a:pt x="14789" y="181390"/>
                  </a:lnTo>
                  <a:lnTo>
                    <a:pt x="39447" y="215984"/>
                  </a:lnTo>
                  <a:lnTo>
                    <a:pt x="59257" y="224675"/>
                  </a:lnTo>
                  <a:lnTo>
                    <a:pt x="71090" y="226992"/>
                  </a:lnTo>
                  <a:lnTo>
                    <a:pt x="81319" y="226197"/>
                  </a:lnTo>
                  <a:lnTo>
                    <a:pt x="98923" y="219075"/>
                  </a:lnTo>
                  <a:lnTo>
                    <a:pt x="114546" y="201871"/>
                  </a:lnTo>
                  <a:lnTo>
                    <a:pt x="133375" y="165878"/>
                  </a:lnTo>
                  <a:lnTo>
                    <a:pt x="139997" y="139234"/>
                  </a:lnTo>
                  <a:lnTo>
                    <a:pt x="137835" y="84001"/>
                  </a:lnTo>
                  <a:lnTo>
                    <a:pt x="129762" y="2475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980808" y="1768839"/>
              <a:ext cx="200043" cy="252633"/>
            </a:xfrm>
            <a:custGeom>
              <a:avLst/>
              <a:gdLst/>
              <a:ahLst/>
              <a:cxnLst/>
              <a:rect l="0" t="0" r="0" b="0"/>
              <a:pathLst>
                <a:path w="200043" h="252633">
                  <a:moveTo>
                    <a:pt x="0" y="63119"/>
                  </a:moveTo>
                  <a:lnTo>
                    <a:pt x="14654" y="118260"/>
                  </a:lnTo>
                  <a:lnTo>
                    <a:pt x="24749" y="166675"/>
                  </a:lnTo>
                  <a:lnTo>
                    <a:pt x="30235" y="215333"/>
                  </a:lnTo>
                  <a:lnTo>
                    <a:pt x="30015" y="188158"/>
                  </a:lnTo>
                  <a:lnTo>
                    <a:pt x="20053" y="132748"/>
                  </a:lnTo>
                  <a:lnTo>
                    <a:pt x="15931" y="101084"/>
                  </a:lnTo>
                  <a:lnTo>
                    <a:pt x="22818" y="45749"/>
                  </a:lnTo>
                  <a:lnTo>
                    <a:pt x="30028" y="23813"/>
                  </a:lnTo>
                  <a:lnTo>
                    <a:pt x="41032" y="6266"/>
                  </a:lnTo>
                  <a:lnTo>
                    <a:pt x="50751" y="1820"/>
                  </a:lnTo>
                  <a:lnTo>
                    <a:pt x="77148" y="0"/>
                  </a:lnTo>
                  <a:lnTo>
                    <a:pt x="102138" y="6210"/>
                  </a:lnTo>
                  <a:lnTo>
                    <a:pt x="123774" y="17939"/>
                  </a:lnTo>
                  <a:lnTo>
                    <a:pt x="141188" y="34850"/>
                  </a:lnTo>
                  <a:lnTo>
                    <a:pt x="158557" y="69691"/>
                  </a:lnTo>
                  <a:lnTo>
                    <a:pt x="174906" y="123386"/>
                  </a:lnTo>
                  <a:lnTo>
                    <a:pt x="186282" y="179052"/>
                  </a:lnTo>
                  <a:lnTo>
                    <a:pt x="197562" y="242359"/>
                  </a:lnTo>
                  <a:lnTo>
                    <a:pt x="200042" y="2526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236338" y="1484518"/>
              <a:ext cx="18212" cy="242156"/>
            </a:xfrm>
            <a:custGeom>
              <a:avLst/>
              <a:gdLst/>
              <a:ahLst/>
              <a:cxnLst/>
              <a:rect l="0" t="0" r="0" b="0"/>
              <a:pathLst>
                <a:path w="18212" h="242156">
                  <a:moveTo>
                    <a:pt x="18211" y="0"/>
                  </a:moveTo>
                  <a:lnTo>
                    <a:pt x="6759" y="60383"/>
                  </a:lnTo>
                  <a:lnTo>
                    <a:pt x="0" y="118107"/>
                  </a:lnTo>
                  <a:lnTo>
                    <a:pt x="1116" y="170305"/>
                  </a:lnTo>
                  <a:lnTo>
                    <a:pt x="5737" y="207998"/>
                  </a:lnTo>
                  <a:lnTo>
                    <a:pt x="7683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254549" y="1947772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2014-09-23T18:04:05Z</dcterms:created>
  <dcterms:modified xsi:type="dcterms:W3CDTF">2014-09-23T18:06:03Z</dcterms:modified>
</cp:coreProperties>
</file>